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7"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Lst>
  <p:sldSz cy="5143500" cx="9144000"/>
  <p:notesSz cx="6858000" cy="9144000"/>
  <p:embeddedFontLst>
    <p:embeddedFont>
      <p:font typeface="Nunito"/>
      <p:regular r:id="rId29"/>
      <p:bold r:id="rId30"/>
      <p:italic r:id="rId31"/>
      <p:boldItalic r:id="rId32"/>
    </p:embeddedFont>
    <p:embeddedFont>
      <p:font typeface="Overpass"/>
      <p:regular r:id="rId33"/>
      <p:bold r:id="rId34"/>
      <p:italic r:id="rId35"/>
      <p:boldItalic r:id="rId36"/>
    </p:embeddedFont>
    <p:embeddedFont>
      <p:font typeface="Bigshot One"/>
      <p:regular r:id="rId37"/>
    </p:embeddedFont>
    <p:embeddedFont>
      <p:font typeface="Big Shoulders Text Black"/>
      <p:bold r:id="rId3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Nunito-regular.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Nunito-italic.fntdata"/><Relationship Id="rId30" Type="http://schemas.openxmlformats.org/officeDocument/2006/relationships/font" Target="fonts/Nunito-bold.fntdata"/><Relationship Id="rId11" Type="http://schemas.openxmlformats.org/officeDocument/2006/relationships/slide" Target="slides/slide7.xml"/><Relationship Id="rId33" Type="http://schemas.openxmlformats.org/officeDocument/2006/relationships/font" Target="fonts/Overpass-regular.fntdata"/><Relationship Id="rId10" Type="http://schemas.openxmlformats.org/officeDocument/2006/relationships/slide" Target="slides/slide6.xml"/><Relationship Id="rId32" Type="http://schemas.openxmlformats.org/officeDocument/2006/relationships/font" Target="fonts/Nunito-boldItalic.fntdata"/><Relationship Id="rId13" Type="http://schemas.openxmlformats.org/officeDocument/2006/relationships/slide" Target="slides/slide9.xml"/><Relationship Id="rId35" Type="http://schemas.openxmlformats.org/officeDocument/2006/relationships/font" Target="fonts/Overpass-italic.fntdata"/><Relationship Id="rId12" Type="http://schemas.openxmlformats.org/officeDocument/2006/relationships/slide" Target="slides/slide8.xml"/><Relationship Id="rId34" Type="http://schemas.openxmlformats.org/officeDocument/2006/relationships/font" Target="fonts/Overpass-bold.fntdata"/><Relationship Id="rId15" Type="http://schemas.openxmlformats.org/officeDocument/2006/relationships/slide" Target="slides/slide11.xml"/><Relationship Id="rId37" Type="http://schemas.openxmlformats.org/officeDocument/2006/relationships/font" Target="fonts/BigshotOne-regular.fntdata"/><Relationship Id="rId14" Type="http://schemas.openxmlformats.org/officeDocument/2006/relationships/slide" Target="slides/slide10.xml"/><Relationship Id="rId36" Type="http://schemas.openxmlformats.org/officeDocument/2006/relationships/font" Target="fonts/Overpass-boldItalic.fntdata"/><Relationship Id="rId17" Type="http://schemas.openxmlformats.org/officeDocument/2006/relationships/slide" Target="slides/slide13.xml"/><Relationship Id="rId16" Type="http://schemas.openxmlformats.org/officeDocument/2006/relationships/slide" Target="slides/slide12.xml"/><Relationship Id="rId38" Type="http://schemas.openxmlformats.org/officeDocument/2006/relationships/font" Target="fonts/BigShouldersTextBlack-bold.fntdata"/><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1" name="Google Shape;81;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9" name="Google Shape;299;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8" name="Google Shape;318;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7" name="Google Shape;337;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6" name="Google Shape;356;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5" name="Google Shape;375;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p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2" name="Google Shape;402;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p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8" name="Google Shape;428;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p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9" name="Google Shape;449;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p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1" name="Google Shape;471;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p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0" name="Google Shape;490;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3" name="Google Shape;103;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p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9" name="Google Shape;499;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p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2" name="Google Shape;522;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p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9" name="Google Shape;549;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3" name="Shape 573"/>
        <p:cNvGrpSpPr/>
        <p:nvPr/>
      </p:nvGrpSpPr>
      <p:grpSpPr>
        <a:xfrm>
          <a:off x="0" y="0"/>
          <a:ext cx="0" cy="0"/>
          <a:chOff x="0" y="0"/>
          <a:chExt cx="0" cy="0"/>
        </a:xfrm>
      </p:grpSpPr>
      <p:sp>
        <p:nvSpPr>
          <p:cNvPr id="574" name="Google Shape;574;p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5" name="Google Shape;575;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2" name="Shape 592"/>
        <p:cNvGrpSpPr/>
        <p:nvPr/>
      </p:nvGrpSpPr>
      <p:grpSpPr>
        <a:xfrm>
          <a:off x="0" y="0"/>
          <a:ext cx="0" cy="0"/>
          <a:chOff x="0" y="0"/>
          <a:chExt cx="0" cy="0"/>
        </a:xfrm>
      </p:grpSpPr>
      <p:sp>
        <p:nvSpPr>
          <p:cNvPr id="593" name="Google Shape;593;p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4" name="Google Shape;594;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1" name="Google Shape;141;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8" name="Google Shape;168;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4" name="Google Shape;194;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1" name="Google Shape;221;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0" name="Google Shape;240;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0" name="Google Shape;260;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9" name="Google Shape;279;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pic>
        <p:nvPicPr>
          <p:cNvPr id="9" name="Google Shape;9;p2"/>
          <p:cNvPicPr preferRelativeResize="0"/>
          <p:nvPr/>
        </p:nvPicPr>
        <p:blipFill rotWithShape="1">
          <a:blip r:embed="rId2">
            <a:alphaModFix/>
          </a:blip>
          <a:srcRect b="5804" l="4838" r="4892" t="6382"/>
          <a:stretch/>
        </p:blipFill>
        <p:spPr>
          <a:xfrm>
            <a:off x="0" y="0"/>
            <a:ext cx="9144003" cy="5143500"/>
          </a:xfrm>
          <a:prstGeom prst="rect">
            <a:avLst/>
          </a:prstGeom>
          <a:noFill/>
          <a:ln>
            <a:noFill/>
          </a:ln>
        </p:spPr>
      </p:pic>
      <p:cxnSp>
        <p:nvCxnSpPr>
          <p:cNvPr id="10" name="Google Shape;10;p2"/>
          <p:cNvCxnSpPr/>
          <p:nvPr/>
        </p:nvCxnSpPr>
        <p:spPr>
          <a:xfrm>
            <a:off x="3280474" y="4893038"/>
            <a:ext cx="6633900" cy="0"/>
          </a:xfrm>
          <a:prstGeom prst="straightConnector1">
            <a:avLst/>
          </a:prstGeom>
          <a:noFill/>
          <a:ln cap="flat" cmpd="sng" w="28575">
            <a:solidFill>
              <a:srgbClr val="302926"/>
            </a:solidFill>
            <a:prstDash val="solid"/>
            <a:round/>
            <a:headEnd len="sm" w="sm" type="none"/>
            <a:tailEnd len="sm" w="sm" type="none"/>
          </a:ln>
        </p:spPr>
      </p:cxnSp>
      <p:cxnSp>
        <p:nvCxnSpPr>
          <p:cNvPr id="11" name="Google Shape;11;p2"/>
          <p:cNvCxnSpPr/>
          <p:nvPr/>
        </p:nvCxnSpPr>
        <p:spPr>
          <a:xfrm rot="10800000">
            <a:off x="-95435" y="250463"/>
            <a:ext cx="4600200" cy="0"/>
          </a:xfrm>
          <a:prstGeom prst="straightConnector1">
            <a:avLst/>
          </a:prstGeom>
          <a:noFill/>
          <a:ln cap="flat" cmpd="sng" w="28575">
            <a:solidFill>
              <a:schemeClr val="dk1"/>
            </a:solidFill>
            <a:prstDash val="solid"/>
            <a:round/>
            <a:headEnd len="sm" w="sm" type="none"/>
            <a:tailEnd len="sm" w="sm" type="none"/>
          </a:ln>
        </p:spPr>
      </p:cxnSp>
      <p:cxnSp>
        <p:nvCxnSpPr>
          <p:cNvPr id="12" name="Google Shape;12;p2"/>
          <p:cNvCxnSpPr/>
          <p:nvPr/>
        </p:nvCxnSpPr>
        <p:spPr>
          <a:xfrm rot="10800000">
            <a:off x="-95400" y="388892"/>
            <a:ext cx="1241700" cy="0"/>
          </a:xfrm>
          <a:prstGeom prst="straightConnector1">
            <a:avLst/>
          </a:prstGeom>
          <a:noFill/>
          <a:ln cap="flat" cmpd="sng" w="28575">
            <a:solidFill>
              <a:schemeClr val="dk1"/>
            </a:solidFill>
            <a:prstDash val="solid"/>
            <a:round/>
            <a:headEnd len="sm" w="sm" type="none"/>
            <a:tailEnd len="sm" w="sm" type="none"/>
          </a:ln>
        </p:spPr>
      </p:cxnSp>
      <p:cxnSp>
        <p:nvCxnSpPr>
          <p:cNvPr id="13" name="Google Shape;13;p2"/>
          <p:cNvCxnSpPr/>
          <p:nvPr/>
        </p:nvCxnSpPr>
        <p:spPr>
          <a:xfrm rot="10800000">
            <a:off x="1273125" y="388892"/>
            <a:ext cx="83700" cy="0"/>
          </a:xfrm>
          <a:prstGeom prst="straightConnector1">
            <a:avLst/>
          </a:prstGeom>
          <a:noFill/>
          <a:ln cap="flat" cmpd="sng" w="28575">
            <a:solidFill>
              <a:schemeClr val="dk1"/>
            </a:solidFill>
            <a:prstDash val="solid"/>
            <a:round/>
            <a:headEnd len="sm" w="sm" type="none"/>
            <a:tailEnd len="sm" w="sm" type="none"/>
          </a:ln>
        </p:spPr>
      </p:cxnSp>
      <p:cxnSp>
        <p:nvCxnSpPr>
          <p:cNvPr id="14" name="Google Shape;14;p2"/>
          <p:cNvCxnSpPr/>
          <p:nvPr/>
        </p:nvCxnSpPr>
        <p:spPr>
          <a:xfrm rot="10800000">
            <a:off x="1483650" y="388892"/>
            <a:ext cx="83700" cy="0"/>
          </a:xfrm>
          <a:prstGeom prst="straightConnector1">
            <a:avLst/>
          </a:prstGeom>
          <a:noFill/>
          <a:ln cap="flat" cmpd="sng" w="28575">
            <a:solidFill>
              <a:schemeClr val="dk1"/>
            </a:solidFill>
            <a:prstDash val="solid"/>
            <a:round/>
            <a:headEnd len="sm" w="sm" type="none"/>
            <a:tailEnd len="sm" w="sm" type="none"/>
          </a:ln>
        </p:spPr>
      </p:cxnSp>
      <p:cxnSp>
        <p:nvCxnSpPr>
          <p:cNvPr id="15" name="Google Shape;15;p2"/>
          <p:cNvCxnSpPr/>
          <p:nvPr/>
        </p:nvCxnSpPr>
        <p:spPr>
          <a:xfrm rot="10800000">
            <a:off x="1694175" y="388892"/>
            <a:ext cx="83700" cy="0"/>
          </a:xfrm>
          <a:prstGeom prst="straightConnector1">
            <a:avLst/>
          </a:prstGeom>
          <a:noFill/>
          <a:ln cap="flat" cmpd="sng" w="28575">
            <a:solidFill>
              <a:schemeClr val="dk1"/>
            </a:solidFill>
            <a:prstDash val="solid"/>
            <a:round/>
            <a:headEnd len="sm" w="sm" type="none"/>
            <a:tailEnd len="sm" w="sm" type="none"/>
          </a:ln>
        </p:spPr>
      </p:cxnSp>
      <p:sp>
        <p:nvSpPr>
          <p:cNvPr id="16" name="Google Shape;16;p2"/>
          <p:cNvSpPr txBox="1"/>
          <p:nvPr>
            <p:ph type="ctrTitle"/>
          </p:nvPr>
        </p:nvSpPr>
        <p:spPr>
          <a:xfrm>
            <a:off x="713100" y="1225950"/>
            <a:ext cx="5792100" cy="2691600"/>
          </a:xfrm>
          <a:prstGeom prst="rect">
            <a:avLst/>
          </a:prstGeom>
          <a:noFill/>
          <a:ln>
            <a:noFill/>
          </a:ln>
        </p:spPr>
        <p:txBody>
          <a:bodyPr anchorCtr="0" anchor="ctr" bIns="91425" lIns="91425" spcFirstLastPara="1" rIns="91425" wrap="square" tIns="91425">
            <a:noAutofit/>
          </a:bodyPr>
          <a:lstStyle>
            <a:lvl1pPr lvl="0" algn="l">
              <a:lnSpc>
                <a:spcPct val="80000"/>
              </a:lnSpc>
              <a:spcBef>
                <a:spcPts val="0"/>
              </a:spcBef>
              <a:spcAft>
                <a:spcPts val="0"/>
              </a:spcAft>
              <a:buClr>
                <a:srgbClr val="191919"/>
              </a:buClr>
              <a:buSzPts val="5200"/>
              <a:buFont typeface="Bigshot One"/>
              <a:buNone/>
              <a:defRPr sz="7700">
                <a:latin typeface="Bigshot One"/>
                <a:ea typeface="Bigshot One"/>
                <a:cs typeface="Bigshot One"/>
                <a:sym typeface="Bigshot One"/>
              </a:defRPr>
            </a:lvl1pPr>
            <a:lvl2pPr lvl="1" algn="ctr">
              <a:lnSpc>
                <a:spcPct val="100000"/>
              </a:lnSpc>
              <a:spcBef>
                <a:spcPts val="0"/>
              </a:spcBef>
              <a:spcAft>
                <a:spcPts val="0"/>
              </a:spcAft>
              <a:buClr>
                <a:srgbClr val="191919"/>
              </a:buClr>
              <a:buSzPts val="5200"/>
              <a:buNone/>
              <a:defRPr sz="5200">
                <a:solidFill>
                  <a:srgbClr val="191919"/>
                </a:solidFill>
              </a:defRPr>
            </a:lvl2pPr>
            <a:lvl3pPr lvl="2" algn="ctr">
              <a:lnSpc>
                <a:spcPct val="100000"/>
              </a:lnSpc>
              <a:spcBef>
                <a:spcPts val="0"/>
              </a:spcBef>
              <a:spcAft>
                <a:spcPts val="0"/>
              </a:spcAft>
              <a:buClr>
                <a:srgbClr val="191919"/>
              </a:buClr>
              <a:buSzPts val="5200"/>
              <a:buNone/>
              <a:defRPr sz="5200">
                <a:solidFill>
                  <a:srgbClr val="191919"/>
                </a:solidFill>
              </a:defRPr>
            </a:lvl3pPr>
            <a:lvl4pPr lvl="3" algn="ctr">
              <a:lnSpc>
                <a:spcPct val="100000"/>
              </a:lnSpc>
              <a:spcBef>
                <a:spcPts val="0"/>
              </a:spcBef>
              <a:spcAft>
                <a:spcPts val="0"/>
              </a:spcAft>
              <a:buClr>
                <a:srgbClr val="191919"/>
              </a:buClr>
              <a:buSzPts val="5200"/>
              <a:buNone/>
              <a:defRPr sz="5200">
                <a:solidFill>
                  <a:srgbClr val="191919"/>
                </a:solidFill>
              </a:defRPr>
            </a:lvl4pPr>
            <a:lvl5pPr lvl="4" algn="ctr">
              <a:lnSpc>
                <a:spcPct val="100000"/>
              </a:lnSpc>
              <a:spcBef>
                <a:spcPts val="0"/>
              </a:spcBef>
              <a:spcAft>
                <a:spcPts val="0"/>
              </a:spcAft>
              <a:buClr>
                <a:srgbClr val="191919"/>
              </a:buClr>
              <a:buSzPts val="5200"/>
              <a:buNone/>
              <a:defRPr sz="5200">
                <a:solidFill>
                  <a:srgbClr val="191919"/>
                </a:solidFill>
              </a:defRPr>
            </a:lvl5pPr>
            <a:lvl6pPr lvl="5" algn="ctr">
              <a:lnSpc>
                <a:spcPct val="100000"/>
              </a:lnSpc>
              <a:spcBef>
                <a:spcPts val="0"/>
              </a:spcBef>
              <a:spcAft>
                <a:spcPts val="0"/>
              </a:spcAft>
              <a:buClr>
                <a:srgbClr val="191919"/>
              </a:buClr>
              <a:buSzPts val="5200"/>
              <a:buNone/>
              <a:defRPr sz="5200">
                <a:solidFill>
                  <a:srgbClr val="191919"/>
                </a:solidFill>
              </a:defRPr>
            </a:lvl6pPr>
            <a:lvl7pPr lvl="6" algn="ctr">
              <a:lnSpc>
                <a:spcPct val="100000"/>
              </a:lnSpc>
              <a:spcBef>
                <a:spcPts val="0"/>
              </a:spcBef>
              <a:spcAft>
                <a:spcPts val="0"/>
              </a:spcAft>
              <a:buClr>
                <a:srgbClr val="191919"/>
              </a:buClr>
              <a:buSzPts val="5200"/>
              <a:buNone/>
              <a:defRPr sz="5200">
                <a:solidFill>
                  <a:srgbClr val="191919"/>
                </a:solidFill>
              </a:defRPr>
            </a:lvl7pPr>
            <a:lvl8pPr lvl="7" algn="ctr">
              <a:lnSpc>
                <a:spcPct val="100000"/>
              </a:lnSpc>
              <a:spcBef>
                <a:spcPts val="0"/>
              </a:spcBef>
              <a:spcAft>
                <a:spcPts val="0"/>
              </a:spcAft>
              <a:buClr>
                <a:srgbClr val="191919"/>
              </a:buClr>
              <a:buSzPts val="5200"/>
              <a:buNone/>
              <a:defRPr sz="5200">
                <a:solidFill>
                  <a:srgbClr val="191919"/>
                </a:solidFill>
              </a:defRPr>
            </a:lvl8pPr>
            <a:lvl9pPr lvl="8" algn="ctr">
              <a:lnSpc>
                <a:spcPct val="100000"/>
              </a:lnSpc>
              <a:spcBef>
                <a:spcPts val="0"/>
              </a:spcBef>
              <a:spcAft>
                <a:spcPts val="0"/>
              </a:spcAft>
              <a:buClr>
                <a:srgbClr val="191919"/>
              </a:buClr>
              <a:buSzPts val="5200"/>
              <a:buNone/>
              <a:defRPr sz="5200">
                <a:solidFill>
                  <a:srgbClr val="191919"/>
                </a:solidFill>
              </a:defRPr>
            </a:lvl9pPr>
          </a:lstStyle>
          <a:p/>
        </p:txBody>
      </p:sp>
      <p:sp>
        <p:nvSpPr>
          <p:cNvPr id="17" name="Google Shape;17;p2"/>
          <p:cNvSpPr txBox="1"/>
          <p:nvPr>
            <p:ph idx="1" type="subTitle"/>
          </p:nvPr>
        </p:nvSpPr>
        <p:spPr>
          <a:xfrm>
            <a:off x="5364400" y="3594700"/>
            <a:ext cx="2973000" cy="928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8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18" name="Shape 18"/>
        <p:cNvGrpSpPr/>
        <p:nvPr/>
      </p:nvGrpSpPr>
      <p:grpSpPr>
        <a:xfrm>
          <a:off x="0" y="0"/>
          <a:ext cx="0" cy="0"/>
          <a:chOff x="0" y="0"/>
          <a:chExt cx="0" cy="0"/>
        </a:xfrm>
      </p:grpSpPr>
      <p:pic>
        <p:nvPicPr>
          <p:cNvPr id="19" name="Google Shape;19;p3"/>
          <p:cNvPicPr preferRelativeResize="0"/>
          <p:nvPr/>
        </p:nvPicPr>
        <p:blipFill rotWithShape="1">
          <a:blip r:embed="rId2">
            <a:alphaModFix/>
          </a:blip>
          <a:srcRect b="5804" l="4838" r="4892" t="6382"/>
          <a:stretch/>
        </p:blipFill>
        <p:spPr>
          <a:xfrm>
            <a:off x="0" y="0"/>
            <a:ext cx="9144003" cy="5143500"/>
          </a:xfrm>
          <a:prstGeom prst="rect">
            <a:avLst/>
          </a:prstGeom>
          <a:noFill/>
          <a:ln>
            <a:noFill/>
          </a:ln>
        </p:spPr>
      </p:pic>
      <p:cxnSp>
        <p:nvCxnSpPr>
          <p:cNvPr id="20" name="Google Shape;20;p3"/>
          <p:cNvCxnSpPr/>
          <p:nvPr/>
        </p:nvCxnSpPr>
        <p:spPr>
          <a:xfrm rot="10800000">
            <a:off x="-95435" y="250463"/>
            <a:ext cx="4600200" cy="0"/>
          </a:xfrm>
          <a:prstGeom prst="straightConnector1">
            <a:avLst/>
          </a:prstGeom>
          <a:noFill/>
          <a:ln cap="flat" cmpd="sng" w="28575">
            <a:solidFill>
              <a:schemeClr val="dk1"/>
            </a:solidFill>
            <a:prstDash val="solid"/>
            <a:round/>
            <a:headEnd len="sm" w="sm" type="none"/>
            <a:tailEnd len="sm" w="sm" type="none"/>
          </a:ln>
        </p:spPr>
      </p:cxnSp>
      <p:cxnSp>
        <p:nvCxnSpPr>
          <p:cNvPr id="21" name="Google Shape;21;p3"/>
          <p:cNvCxnSpPr/>
          <p:nvPr/>
        </p:nvCxnSpPr>
        <p:spPr>
          <a:xfrm rot="10800000">
            <a:off x="-95400" y="388892"/>
            <a:ext cx="1241700" cy="0"/>
          </a:xfrm>
          <a:prstGeom prst="straightConnector1">
            <a:avLst/>
          </a:prstGeom>
          <a:noFill/>
          <a:ln cap="flat" cmpd="sng" w="28575">
            <a:solidFill>
              <a:schemeClr val="dk1"/>
            </a:solidFill>
            <a:prstDash val="solid"/>
            <a:round/>
            <a:headEnd len="sm" w="sm" type="none"/>
            <a:tailEnd len="sm" w="sm" type="none"/>
          </a:ln>
        </p:spPr>
      </p:cxnSp>
      <p:sp>
        <p:nvSpPr>
          <p:cNvPr id="22" name="Google Shape;22;p3"/>
          <p:cNvSpPr txBox="1"/>
          <p:nvPr>
            <p:ph idx="1" type="subTitle"/>
          </p:nvPr>
        </p:nvSpPr>
        <p:spPr>
          <a:xfrm flipH="1">
            <a:off x="1782000" y="2172420"/>
            <a:ext cx="2739000" cy="769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1"/>
              </a:buClr>
              <a:buSzPts val="1600"/>
              <a:buNone/>
              <a:defRPr sz="1600">
                <a:solidFill>
                  <a:schemeClr val="dk1"/>
                </a:solidFill>
              </a:defRPr>
            </a:lvl1pPr>
            <a:lvl2pPr lvl="1" algn="l">
              <a:lnSpc>
                <a:spcPct val="100000"/>
              </a:lnSpc>
              <a:spcBef>
                <a:spcPts val="0"/>
              </a:spcBef>
              <a:spcAft>
                <a:spcPts val="0"/>
              </a:spcAft>
              <a:buClr>
                <a:schemeClr val="dk1"/>
              </a:buClr>
              <a:buSzPts val="1600"/>
              <a:buNone/>
              <a:defRPr sz="1600">
                <a:solidFill>
                  <a:schemeClr val="dk1"/>
                </a:solidFill>
              </a:defRPr>
            </a:lvl2pPr>
            <a:lvl3pPr lvl="2" algn="l">
              <a:lnSpc>
                <a:spcPct val="100000"/>
              </a:lnSpc>
              <a:spcBef>
                <a:spcPts val="0"/>
              </a:spcBef>
              <a:spcAft>
                <a:spcPts val="0"/>
              </a:spcAft>
              <a:buClr>
                <a:schemeClr val="dk1"/>
              </a:buClr>
              <a:buSzPts val="1600"/>
              <a:buNone/>
              <a:defRPr sz="1600">
                <a:solidFill>
                  <a:schemeClr val="dk1"/>
                </a:solidFill>
              </a:defRPr>
            </a:lvl3pPr>
            <a:lvl4pPr lvl="3" algn="l">
              <a:lnSpc>
                <a:spcPct val="100000"/>
              </a:lnSpc>
              <a:spcBef>
                <a:spcPts val="0"/>
              </a:spcBef>
              <a:spcAft>
                <a:spcPts val="0"/>
              </a:spcAft>
              <a:buClr>
                <a:schemeClr val="dk1"/>
              </a:buClr>
              <a:buSzPts val="1600"/>
              <a:buNone/>
              <a:defRPr sz="1600">
                <a:solidFill>
                  <a:schemeClr val="dk1"/>
                </a:solidFill>
              </a:defRPr>
            </a:lvl4pPr>
            <a:lvl5pPr lvl="4" algn="l">
              <a:lnSpc>
                <a:spcPct val="100000"/>
              </a:lnSpc>
              <a:spcBef>
                <a:spcPts val="0"/>
              </a:spcBef>
              <a:spcAft>
                <a:spcPts val="0"/>
              </a:spcAft>
              <a:buClr>
                <a:schemeClr val="dk1"/>
              </a:buClr>
              <a:buSzPts val="1600"/>
              <a:buNone/>
              <a:defRPr sz="1600">
                <a:solidFill>
                  <a:schemeClr val="dk1"/>
                </a:solidFill>
              </a:defRPr>
            </a:lvl5pPr>
            <a:lvl6pPr lvl="5" algn="l">
              <a:lnSpc>
                <a:spcPct val="100000"/>
              </a:lnSpc>
              <a:spcBef>
                <a:spcPts val="0"/>
              </a:spcBef>
              <a:spcAft>
                <a:spcPts val="0"/>
              </a:spcAft>
              <a:buClr>
                <a:schemeClr val="dk1"/>
              </a:buClr>
              <a:buSzPts val="1600"/>
              <a:buNone/>
              <a:defRPr sz="1600">
                <a:solidFill>
                  <a:schemeClr val="dk1"/>
                </a:solidFill>
              </a:defRPr>
            </a:lvl6pPr>
            <a:lvl7pPr lvl="6" algn="l">
              <a:lnSpc>
                <a:spcPct val="100000"/>
              </a:lnSpc>
              <a:spcBef>
                <a:spcPts val="0"/>
              </a:spcBef>
              <a:spcAft>
                <a:spcPts val="0"/>
              </a:spcAft>
              <a:buClr>
                <a:schemeClr val="dk1"/>
              </a:buClr>
              <a:buSzPts val="1600"/>
              <a:buNone/>
              <a:defRPr sz="1600">
                <a:solidFill>
                  <a:schemeClr val="dk1"/>
                </a:solidFill>
              </a:defRPr>
            </a:lvl7pPr>
            <a:lvl8pPr lvl="7" algn="l">
              <a:lnSpc>
                <a:spcPct val="100000"/>
              </a:lnSpc>
              <a:spcBef>
                <a:spcPts val="0"/>
              </a:spcBef>
              <a:spcAft>
                <a:spcPts val="0"/>
              </a:spcAft>
              <a:buClr>
                <a:schemeClr val="dk1"/>
              </a:buClr>
              <a:buSzPts val="1600"/>
              <a:buNone/>
              <a:defRPr sz="1600">
                <a:solidFill>
                  <a:schemeClr val="dk1"/>
                </a:solidFill>
              </a:defRPr>
            </a:lvl8pPr>
            <a:lvl9pPr lvl="8" algn="l">
              <a:lnSpc>
                <a:spcPct val="100000"/>
              </a:lnSpc>
              <a:spcBef>
                <a:spcPts val="0"/>
              </a:spcBef>
              <a:spcAft>
                <a:spcPts val="0"/>
              </a:spcAft>
              <a:buClr>
                <a:schemeClr val="dk1"/>
              </a:buClr>
              <a:buSzPts val="1600"/>
              <a:buNone/>
              <a:defRPr sz="1600">
                <a:solidFill>
                  <a:schemeClr val="dk1"/>
                </a:solidFill>
              </a:defRPr>
            </a:lvl9pPr>
          </a:lstStyle>
          <a:p/>
        </p:txBody>
      </p:sp>
      <p:sp>
        <p:nvSpPr>
          <p:cNvPr id="23" name="Google Shape;23;p3"/>
          <p:cNvSpPr txBox="1"/>
          <p:nvPr>
            <p:ph idx="2" type="subTitle"/>
          </p:nvPr>
        </p:nvSpPr>
        <p:spPr>
          <a:xfrm flipH="1">
            <a:off x="1781988" y="1583975"/>
            <a:ext cx="2068500" cy="6933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1"/>
              </a:buClr>
              <a:buSzPts val="1400"/>
              <a:buFont typeface="Big Shoulders Text Black"/>
              <a:buNone/>
              <a:defRPr sz="2300">
                <a:solidFill>
                  <a:schemeClr val="dk1"/>
                </a:solidFill>
                <a:latin typeface="Bigshot One"/>
                <a:ea typeface="Bigshot One"/>
                <a:cs typeface="Bigshot One"/>
                <a:sym typeface="Bigshot One"/>
              </a:defRPr>
            </a:lvl1pPr>
            <a:lvl2pPr lvl="1" algn="l">
              <a:lnSpc>
                <a:spcPct val="100000"/>
              </a:lnSpc>
              <a:spcBef>
                <a:spcPts val="0"/>
              </a:spcBef>
              <a:spcAft>
                <a:spcPts val="0"/>
              </a:spcAft>
              <a:buClr>
                <a:schemeClr val="dk1"/>
              </a:buClr>
              <a:buSzPts val="1800"/>
              <a:buFont typeface="Big Shoulders Text Black"/>
              <a:buNone/>
              <a:defRPr sz="1800">
                <a:solidFill>
                  <a:schemeClr val="dk1"/>
                </a:solidFill>
                <a:latin typeface="Big Shoulders Text Black"/>
                <a:ea typeface="Big Shoulders Text Black"/>
                <a:cs typeface="Big Shoulders Text Black"/>
                <a:sym typeface="Big Shoulders Text Black"/>
              </a:defRPr>
            </a:lvl2pPr>
            <a:lvl3pPr lvl="2" algn="l">
              <a:lnSpc>
                <a:spcPct val="100000"/>
              </a:lnSpc>
              <a:spcBef>
                <a:spcPts val="0"/>
              </a:spcBef>
              <a:spcAft>
                <a:spcPts val="0"/>
              </a:spcAft>
              <a:buClr>
                <a:schemeClr val="dk1"/>
              </a:buClr>
              <a:buSzPts val="1800"/>
              <a:buFont typeface="Big Shoulders Text Black"/>
              <a:buNone/>
              <a:defRPr sz="1800">
                <a:solidFill>
                  <a:schemeClr val="dk1"/>
                </a:solidFill>
                <a:latin typeface="Big Shoulders Text Black"/>
                <a:ea typeface="Big Shoulders Text Black"/>
                <a:cs typeface="Big Shoulders Text Black"/>
                <a:sym typeface="Big Shoulders Text Black"/>
              </a:defRPr>
            </a:lvl3pPr>
            <a:lvl4pPr lvl="3" algn="l">
              <a:lnSpc>
                <a:spcPct val="100000"/>
              </a:lnSpc>
              <a:spcBef>
                <a:spcPts val="0"/>
              </a:spcBef>
              <a:spcAft>
                <a:spcPts val="0"/>
              </a:spcAft>
              <a:buClr>
                <a:schemeClr val="dk1"/>
              </a:buClr>
              <a:buSzPts val="1800"/>
              <a:buFont typeface="Big Shoulders Text Black"/>
              <a:buNone/>
              <a:defRPr sz="1800">
                <a:solidFill>
                  <a:schemeClr val="dk1"/>
                </a:solidFill>
                <a:latin typeface="Big Shoulders Text Black"/>
                <a:ea typeface="Big Shoulders Text Black"/>
                <a:cs typeface="Big Shoulders Text Black"/>
                <a:sym typeface="Big Shoulders Text Black"/>
              </a:defRPr>
            </a:lvl4pPr>
            <a:lvl5pPr lvl="4" algn="l">
              <a:lnSpc>
                <a:spcPct val="100000"/>
              </a:lnSpc>
              <a:spcBef>
                <a:spcPts val="0"/>
              </a:spcBef>
              <a:spcAft>
                <a:spcPts val="0"/>
              </a:spcAft>
              <a:buClr>
                <a:schemeClr val="dk1"/>
              </a:buClr>
              <a:buSzPts val="1800"/>
              <a:buFont typeface="Big Shoulders Text Black"/>
              <a:buNone/>
              <a:defRPr sz="1800">
                <a:solidFill>
                  <a:schemeClr val="dk1"/>
                </a:solidFill>
                <a:latin typeface="Big Shoulders Text Black"/>
                <a:ea typeface="Big Shoulders Text Black"/>
                <a:cs typeface="Big Shoulders Text Black"/>
                <a:sym typeface="Big Shoulders Text Black"/>
              </a:defRPr>
            </a:lvl5pPr>
            <a:lvl6pPr lvl="5" algn="l">
              <a:lnSpc>
                <a:spcPct val="100000"/>
              </a:lnSpc>
              <a:spcBef>
                <a:spcPts val="0"/>
              </a:spcBef>
              <a:spcAft>
                <a:spcPts val="0"/>
              </a:spcAft>
              <a:buClr>
                <a:schemeClr val="dk1"/>
              </a:buClr>
              <a:buSzPts val="1800"/>
              <a:buFont typeface="Big Shoulders Text Black"/>
              <a:buNone/>
              <a:defRPr sz="1800">
                <a:solidFill>
                  <a:schemeClr val="dk1"/>
                </a:solidFill>
                <a:latin typeface="Big Shoulders Text Black"/>
                <a:ea typeface="Big Shoulders Text Black"/>
                <a:cs typeface="Big Shoulders Text Black"/>
                <a:sym typeface="Big Shoulders Text Black"/>
              </a:defRPr>
            </a:lvl6pPr>
            <a:lvl7pPr lvl="6" algn="l">
              <a:lnSpc>
                <a:spcPct val="100000"/>
              </a:lnSpc>
              <a:spcBef>
                <a:spcPts val="0"/>
              </a:spcBef>
              <a:spcAft>
                <a:spcPts val="0"/>
              </a:spcAft>
              <a:buClr>
                <a:schemeClr val="dk1"/>
              </a:buClr>
              <a:buSzPts val="1800"/>
              <a:buFont typeface="Big Shoulders Text Black"/>
              <a:buNone/>
              <a:defRPr sz="1800">
                <a:solidFill>
                  <a:schemeClr val="dk1"/>
                </a:solidFill>
                <a:latin typeface="Big Shoulders Text Black"/>
                <a:ea typeface="Big Shoulders Text Black"/>
                <a:cs typeface="Big Shoulders Text Black"/>
                <a:sym typeface="Big Shoulders Text Black"/>
              </a:defRPr>
            </a:lvl7pPr>
            <a:lvl8pPr lvl="7" algn="l">
              <a:lnSpc>
                <a:spcPct val="100000"/>
              </a:lnSpc>
              <a:spcBef>
                <a:spcPts val="0"/>
              </a:spcBef>
              <a:spcAft>
                <a:spcPts val="0"/>
              </a:spcAft>
              <a:buClr>
                <a:schemeClr val="dk1"/>
              </a:buClr>
              <a:buSzPts val="1800"/>
              <a:buFont typeface="Big Shoulders Text Black"/>
              <a:buNone/>
              <a:defRPr sz="1800">
                <a:solidFill>
                  <a:schemeClr val="dk1"/>
                </a:solidFill>
                <a:latin typeface="Big Shoulders Text Black"/>
                <a:ea typeface="Big Shoulders Text Black"/>
                <a:cs typeface="Big Shoulders Text Black"/>
                <a:sym typeface="Big Shoulders Text Black"/>
              </a:defRPr>
            </a:lvl8pPr>
            <a:lvl9pPr lvl="8" algn="l">
              <a:lnSpc>
                <a:spcPct val="100000"/>
              </a:lnSpc>
              <a:spcBef>
                <a:spcPts val="0"/>
              </a:spcBef>
              <a:spcAft>
                <a:spcPts val="0"/>
              </a:spcAft>
              <a:buClr>
                <a:schemeClr val="dk1"/>
              </a:buClr>
              <a:buSzPts val="1800"/>
              <a:buFont typeface="Big Shoulders Text Black"/>
              <a:buNone/>
              <a:defRPr sz="1800">
                <a:solidFill>
                  <a:schemeClr val="dk1"/>
                </a:solidFill>
                <a:latin typeface="Big Shoulders Text Black"/>
                <a:ea typeface="Big Shoulders Text Black"/>
                <a:cs typeface="Big Shoulders Text Black"/>
                <a:sym typeface="Big Shoulders Text Black"/>
              </a:defRPr>
            </a:lvl9pPr>
          </a:lstStyle>
          <a:p/>
        </p:txBody>
      </p:sp>
      <p:sp>
        <p:nvSpPr>
          <p:cNvPr id="24" name="Google Shape;24;p3"/>
          <p:cNvSpPr txBox="1"/>
          <p:nvPr>
            <p:ph type="title"/>
          </p:nvPr>
        </p:nvSpPr>
        <p:spPr>
          <a:xfrm>
            <a:off x="891364" y="1642080"/>
            <a:ext cx="757200" cy="470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400"/>
              <a:buNone/>
              <a:defRPr sz="2900"/>
            </a:lvl1pPr>
            <a:lvl2pPr lvl="1" algn="r">
              <a:lnSpc>
                <a:spcPct val="100000"/>
              </a:lnSpc>
              <a:spcBef>
                <a:spcPts val="0"/>
              </a:spcBef>
              <a:spcAft>
                <a:spcPts val="0"/>
              </a:spcAft>
              <a:buSzPts val="2400"/>
              <a:buFont typeface="Overpass"/>
              <a:buNone/>
              <a:defRPr b="1" sz="2400">
                <a:latin typeface="Overpass"/>
                <a:ea typeface="Overpass"/>
                <a:cs typeface="Overpass"/>
                <a:sym typeface="Overpass"/>
              </a:defRPr>
            </a:lvl2pPr>
            <a:lvl3pPr lvl="2" algn="r">
              <a:lnSpc>
                <a:spcPct val="100000"/>
              </a:lnSpc>
              <a:spcBef>
                <a:spcPts val="0"/>
              </a:spcBef>
              <a:spcAft>
                <a:spcPts val="0"/>
              </a:spcAft>
              <a:buSzPts val="2400"/>
              <a:buFont typeface="Overpass"/>
              <a:buNone/>
              <a:defRPr b="1" sz="2400">
                <a:latin typeface="Overpass"/>
                <a:ea typeface="Overpass"/>
                <a:cs typeface="Overpass"/>
                <a:sym typeface="Overpass"/>
              </a:defRPr>
            </a:lvl3pPr>
            <a:lvl4pPr lvl="3" algn="r">
              <a:lnSpc>
                <a:spcPct val="100000"/>
              </a:lnSpc>
              <a:spcBef>
                <a:spcPts val="0"/>
              </a:spcBef>
              <a:spcAft>
                <a:spcPts val="0"/>
              </a:spcAft>
              <a:buSzPts val="2400"/>
              <a:buFont typeface="Overpass"/>
              <a:buNone/>
              <a:defRPr b="1" sz="2400">
                <a:latin typeface="Overpass"/>
                <a:ea typeface="Overpass"/>
                <a:cs typeface="Overpass"/>
                <a:sym typeface="Overpass"/>
              </a:defRPr>
            </a:lvl4pPr>
            <a:lvl5pPr lvl="4" algn="r">
              <a:lnSpc>
                <a:spcPct val="100000"/>
              </a:lnSpc>
              <a:spcBef>
                <a:spcPts val="0"/>
              </a:spcBef>
              <a:spcAft>
                <a:spcPts val="0"/>
              </a:spcAft>
              <a:buSzPts val="2400"/>
              <a:buFont typeface="Overpass"/>
              <a:buNone/>
              <a:defRPr b="1" sz="2400">
                <a:latin typeface="Overpass"/>
                <a:ea typeface="Overpass"/>
                <a:cs typeface="Overpass"/>
                <a:sym typeface="Overpass"/>
              </a:defRPr>
            </a:lvl5pPr>
            <a:lvl6pPr lvl="5" algn="r">
              <a:lnSpc>
                <a:spcPct val="100000"/>
              </a:lnSpc>
              <a:spcBef>
                <a:spcPts val="0"/>
              </a:spcBef>
              <a:spcAft>
                <a:spcPts val="0"/>
              </a:spcAft>
              <a:buSzPts val="2400"/>
              <a:buFont typeface="Overpass"/>
              <a:buNone/>
              <a:defRPr b="1" sz="2400">
                <a:latin typeface="Overpass"/>
                <a:ea typeface="Overpass"/>
                <a:cs typeface="Overpass"/>
                <a:sym typeface="Overpass"/>
              </a:defRPr>
            </a:lvl6pPr>
            <a:lvl7pPr lvl="6" algn="r">
              <a:lnSpc>
                <a:spcPct val="100000"/>
              </a:lnSpc>
              <a:spcBef>
                <a:spcPts val="0"/>
              </a:spcBef>
              <a:spcAft>
                <a:spcPts val="0"/>
              </a:spcAft>
              <a:buSzPts val="2400"/>
              <a:buFont typeface="Overpass"/>
              <a:buNone/>
              <a:defRPr b="1" sz="2400">
                <a:latin typeface="Overpass"/>
                <a:ea typeface="Overpass"/>
                <a:cs typeface="Overpass"/>
                <a:sym typeface="Overpass"/>
              </a:defRPr>
            </a:lvl7pPr>
            <a:lvl8pPr lvl="7" algn="r">
              <a:lnSpc>
                <a:spcPct val="100000"/>
              </a:lnSpc>
              <a:spcBef>
                <a:spcPts val="0"/>
              </a:spcBef>
              <a:spcAft>
                <a:spcPts val="0"/>
              </a:spcAft>
              <a:buSzPts val="2400"/>
              <a:buFont typeface="Overpass"/>
              <a:buNone/>
              <a:defRPr b="1" sz="2400">
                <a:latin typeface="Overpass"/>
                <a:ea typeface="Overpass"/>
                <a:cs typeface="Overpass"/>
                <a:sym typeface="Overpass"/>
              </a:defRPr>
            </a:lvl8pPr>
            <a:lvl9pPr lvl="8" algn="r">
              <a:lnSpc>
                <a:spcPct val="100000"/>
              </a:lnSpc>
              <a:spcBef>
                <a:spcPts val="0"/>
              </a:spcBef>
              <a:spcAft>
                <a:spcPts val="0"/>
              </a:spcAft>
              <a:buSzPts val="2400"/>
              <a:buFont typeface="Overpass"/>
              <a:buNone/>
              <a:defRPr b="1" sz="2400">
                <a:latin typeface="Overpass"/>
                <a:ea typeface="Overpass"/>
                <a:cs typeface="Overpass"/>
                <a:sym typeface="Overpass"/>
              </a:defRPr>
            </a:lvl9pPr>
          </a:lstStyle>
          <a:p/>
        </p:txBody>
      </p:sp>
      <p:sp>
        <p:nvSpPr>
          <p:cNvPr id="25" name="Google Shape;25;p3"/>
          <p:cNvSpPr txBox="1"/>
          <p:nvPr>
            <p:ph idx="3" type="subTitle"/>
          </p:nvPr>
        </p:nvSpPr>
        <p:spPr>
          <a:xfrm flipH="1">
            <a:off x="1782000" y="3802075"/>
            <a:ext cx="2739000" cy="786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1"/>
              </a:buClr>
              <a:buSzPts val="1600"/>
              <a:buNone/>
              <a:defRPr sz="1600">
                <a:solidFill>
                  <a:schemeClr val="dk1"/>
                </a:solidFill>
              </a:defRPr>
            </a:lvl1pPr>
            <a:lvl2pPr lvl="1" algn="l">
              <a:lnSpc>
                <a:spcPct val="100000"/>
              </a:lnSpc>
              <a:spcBef>
                <a:spcPts val="0"/>
              </a:spcBef>
              <a:spcAft>
                <a:spcPts val="0"/>
              </a:spcAft>
              <a:buClr>
                <a:schemeClr val="dk1"/>
              </a:buClr>
              <a:buSzPts val="1600"/>
              <a:buNone/>
              <a:defRPr sz="1600">
                <a:solidFill>
                  <a:schemeClr val="dk1"/>
                </a:solidFill>
              </a:defRPr>
            </a:lvl2pPr>
            <a:lvl3pPr lvl="2" algn="l">
              <a:lnSpc>
                <a:spcPct val="100000"/>
              </a:lnSpc>
              <a:spcBef>
                <a:spcPts val="0"/>
              </a:spcBef>
              <a:spcAft>
                <a:spcPts val="0"/>
              </a:spcAft>
              <a:buClr>
                <a:schemeClr val="dk1"/>
              </a:buClr>
              <a:buSzPts val="1600"/>
              <a:buNone/>
              <a:defRPr sz="1600">
                <a:solidFill>
                  <a:schemeClr val="dk1"/>
                </a:solidFill>
              </a:defRPr>
            </a:lvl3pPr>
            <a:lvl4pPr lvl="3" algn="l">
              <a:lnSpc>
                <a:spcPct val="100000"/>
              </a:lnSpc>
              <a:spcBef>
                <a:spcPts val="0"/>
              </a:spcBef>
              <a:spcAft>
                <a:spcPts val="0"/>
              </a:spcAft>
              <a:buClr>
                <a:schemeClr val="dk1"/>
              </a:buClr>
              <a:buSzPts val="1600"/>
              <a:buNone/>
              <a:defRPr sz="1600">
                <a:solidFill>
                  <a:schemeClr val="dk1"/>
                </a:solidFill>
              </a:defRPr>
            </a:lvl4pPr>
            <a:lvl5pPr lvl="4" algn="l">
              <a:lnSpc>
                <a:spcPct val="100000"/>
              </a:lnSpc>
              <a:spcBef>
                <a:spcPts val="0"/>
              </a:spcBef>
              <a:spcAft>
                <a:spcPts val="0"/>
              </a:spcAft>
              <a:buClr>
                <a:schemeClr val="dk1"/>
              </a:buClr>
              <a:buSzPts val="1600"/>
              <a:buNone/>
              <a:defRPr sz="1600">
                <a:solidFill>
                  <a:schemeClr val="dk1"/>
                </a:solidFill>
              </a:defRPr>
            </a:lvl5pPr>
            <a:lvl6pPr lvl="5" algn="l">
              <a:lnSpc>
                <a:spcPct val="100000"/>
              </a:lnSpc>
              <a:spcBef>
                <a:spcPts val="0"/>
              </a:spcBef>
              <a:spcAft>
                <a:spcPts val="0"/>
              </a:spcAft>
              <a:buClr>
                <a:schemeClr val="dk1"/>
              </a:buClr>
              <a:buSzPts val="1600"/>
              <a:buNone/>
              <a:defRPr sz="1600">
                <a:solidFill>
                  <a:schemeClr val="dk1"/>
                </a:solidFill>
              </a:defRPr>
            </a:lvl6pPr>
            <a:lvl7pPr lvl="6" algn="l">
              <a:lnSpc>
                <a:spcPct val="100000"/>
              </a:lnSpc>
              <a:spcBef>
                <a:spcPts val="0"/>
              </a:spcBef>
              <a:spcAft>
                <a:spcPts val="0"/>
              </a:spcAft>
              <a:buClr>
                <a:schemeClr val="dk1"/>
              </a:buClr>
              <a:buSzPts val="1600"/>
              <a:buNone/>
              <a:defRPr sz="1600">
                <a:solidFill>
                  <a:schemeClr val="dk1"/>
                </a:solidFill>
              </a:defRPr>
            </a:lvl7pPr>
            <a:lvl8pPr lvl="7" algn="l">
              <a:lnSpc>
                <a:spcPct val="100000"/>
              </a:lnSpc>
              <a:spcBef>
                <a:spcPts val="0"/>
              </a:spcBef>
              <a:spcAft>
                <a:spcPts val="0"/>
              </a:spcAft>
              <a:buClr>
                <a:schemeClr val="dk1"/>
              </a:buClr>
              <a:buSzPts val="1600"/>
              <a:buNone/>
              <a:defRPr sz="1600">
                <a:solidFill>
                  <a:schemeClr val="dk1"/>
                </a:solidFill>
              </a:defRPr>
            </a:lvl8pPr>
            <a:lvl9pPr lvl="8" algn="l">
              <a:lnSpc>
                <a:spcPct val="100000"/>
              </a:lnSpc>
              <a:spcBef>
                <a:spcPts val="0"/>
              </a:spcBef>
              <a:spcAft>
                <a:spcPts val="0"/>
              </a:spcAft>
              <a:buClr>
                <a:schemeClr val="dk1"/>
              </a:buClr>
              <a:buSzPts val="1600"/>
              <a:buNone/>
              <a:defRPr sz="1600">
                <a:solidFill>
                  <a:schemeClr val="dk1"/>
                </a:solidFill>
              </a:defRPr>
            </a:lvl9pPr>
          </a:lstStyle>
          <a:p/>
        </p:txBody>
      </p:sp>
      <p:sp>
        <p:nvSpPr>
          <p:cNvPr id="26" name="Google Shape;26;p3"/>
          <p:cNvSpPr txBox="1"/>
          <p:nvPr>
            <p:ph idx="4" type="subTitle"/>
          </p:nvPr>
        </p:nvSpPr>
        <p:spPr>
          <a:xfrm flipH="1">
            <a:off x="1781974" y="3213450"/>
            <a:ext cx="1712700" cy="6933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1"/>
              </a:buClr>
              <a:buSzPts val="1400"/>
              <a:buFont typeface="Big Shoulders Text Black"/>
              <a:buNone/>
              <a:defRPr sz="2300">
                <a:solidFill>
                  <a:schemeClr val="dk1"/>
                </a:solidFill>
                <a:latin typeface="Bigshot One"/>
                <a:ea typeface="Bigshot One"/>
                <a:cs typeface="Bigshot One"/>
                <a:sym typeface="Bigshot One"/>
              </a:defRPr>
            </a:lvl1pPr>
            <a:lvl2pPr lvl="1" algn="l">
              <a:lnSpc>
                <a:spcPct val="100000"/>
              </a:lnSpc>
              <a:spcBef>
                <a:spcPts val="0"/>
              </a:spcBef>
              <a:spcAft>
                <a:spcPts val="0"/>
              </a:spcAft>
              <a:buClr>
                <a:schemeClr val="dk1"/>
              </a:buClr>
              <a:buSzPts val="1800"/>
              <a:buFont typeface="Big Shoulders Text Black"/>
              <a:buNone/>
              <a:defRPr sz="1800">
                <a:solidFill>
                  <a:schemeClr val="dk1"/>
                </a:solidFill>
                <a:latin typeface="Big Shoulders Text Black"/>
                <a:ea typeface="Big Shoulders Text Black"/>
                <a:cs typeface="Big Shoulders Text Black"/>
                <a:sym typeface="Big Shoulders Text Black"/>
              </a:defRPr>
            </a:lvl2pPr>
            <a:lvl3pPr lvl="2" algn="l">
              <a:lnSpc>
                <a:spcPct val="100000"/>
              </a:lnSpc>
              <a:spcBef>
                <a:spcPts val="0"/>
              </a:spcBef>
              <a:spcAft>
                <a:spcPts val="0"/>
              </a:spcAft>
              <a:buClr>
                <a:schemeClr val="dk1"/>
              </a:buClr>
              <a:buSzPts val="1800"/>
              <a:buFont typeface="Big Shoulders Text Black"/>
              <a:buNone/>
              <a:defRPr sz="1800">
                <a:solidFill>
                  <a:schemeClr val="dk1"/>
                </a:solidFill>
                <a:latin typeface="Big Shoulders Text Black"/>
                <a:ea typeface="Big Shoulders Text Black"/>
                <a:cs typeface="Big Shoulders Text Black"/>
                <a:sym typeface="Big Shoulders Text Black"/>
              </a:defRPr>
            </a:lvl3pPr>
            <a:lvl4pPr lvl="3" algn="l">
              <a:lnSpc>
                <a:spcPct val="100000"/>
              </a:lnSpc>
              <a:spcBef>
                <a:spcPts val="0"/>
              </a:spcBef>
              <a:spcAft>
                <a:spcPts val="0"/>
              </a:spcAft>
              <a:buClr>
                <a:schemeClr val="dk1"/>
              </a:buClr>
              <a:buSzPts val="1800"/>
              <a:buFont typeface="Big Shoulders Text Black"/>
              <a:buNone/>
              <a:defRPr sz="1800">
                <a:solidFill>
                  <a:schemeClr val="dk1"/>
                </a:solidFill>
                <a:latin typeface="Big Shoulders Text Black"/>
                <a:ea typeface="Big Shoulders Text Black"/>
                <a:cs typeface="Big Shoulders Text Black"/>
                <a:sym typeface="Big Shoulders Text Black"/>
              </a:defRPr>
            </a:lvl4pPr>
            <a:lvl5pPr lvl="4" algn="l">
              <a:lnSpc>
                <a:spcPct val="100000"/>
              </a:lnSpc>
              <a:spcBef>
                <a:spcPts val="0"/>
              </a:spcBef>
              <a:spcAft>
                <a:spcPts val="0"/>
              </a:spcAft>
              <a:buClr>
                <a:schemeClr val="dk1"/>
              </a:buClr>
              <a:buSzPts val="1800"/>
              <a:buFont typeface="Big Shoulders Text Black"/>
              <a:buNone/>
              <a:defRPr sz="1800">
                <a:solidFill>
                  <a:schemeClr val="dk1"/>
                </a:solidFill>
                <a:latin typeface="Big Shoulders Text Black"/>
                <a:ea typeface="Big Shoulders Text Black"/>
                <a:cs typeface="Big Shoulders Text Black"/>
                <a:sym typeface="Big Shoulders Text Black"/>
              </a:defRPr>
            </a:lvl5pPr>
            <a:lvl6pPr lvl="5" algn="l">
              <a:lnSpc>
                <a:spcPct val="100000"/>
              </a:lnSpc>
              <a:spcBef>
                <a:spcPts val="0"/>
              </a:spcBef>
              <a:spcAft>
                <a:spcPts val="0"/>
              </a:spcAft>
              <a:buClr>
                <a:schemeClr val="dk1"/>
              </a:buClr>
              <a:buSzPts val="1800"/>
              <a:buFont typeface="Big Shoulders Text Black"/>
              <a:buNone/>
              <a:defRPr sz="1800">
                <a:solidFill>
                  <a:schemeClr val="dk1"/>
                </a:solidFill>
                <a:latin typeface="Big Shoulders Text Black"/>
                <a:ea typeface="Big Shoulders Text Black"/>
                <a:cs typeface="Big Shoulders Text Black"/>
                <a:sym typeface="Big Shoulders Text Black"/>
              </a:defRPr>
            </a:lvl6pPr>
            <a:lvl7pPr lvl="6" algn="l">
              <a:lnSpc>
                <a:spcPct val="100000"/>
              </a:lnSpc>
              <a:spcBef>
                <a:spcPts val="0"/>
              </a:spcBef>
              <a:spcAft>
                <a:spcPts val="0"/>
              </a:spcAft>
              <a:buClr>
                <a:schemeClr val="dk1"/>
              </a:buClr>
              <a:buSzPts val="1800"/>
              <a:buFont typeface="Big Shoulders Text Black"/>
              <a:buNone/>
              <a:defRPr sz="1800">
                <a:solidFill>
                  <a:schemeClr val="dk1"/>
                </a:solidFill>
                <a:latin typeface="Big Shoulders Text Black"/>
                <a:ea typeface="Big Shoulders Text Black"/>
                <a:cs typeface="Big Shoulders Text Black"/>
                <a:sym typeface="Big Shoulders Text Black"/>
              </a:defRPr>
            </a:lvl7pPr>
            <a:lvl8pPr lvl="7" algn="l">
              <a:lnSpc>
                <a:spcPct val="100000"/>
              </a:lnSpc>
              <a:spcBef>
                <a:spcPts val="0"/>
              </a:spcBef>
              <a:spcAft>
                <a:spcPts val="0"/>
              </a:spcAft>
              <a:buClr>
                <a:schemeClr val="dk1"/>
              </a:buClr>
              <a:buSzPts val="1800"/>
              <a:buFont typeface="Big Shoulders Text Black"/>
              <a:buNone/>
              <a:defRPr sz="1800">
                <a:solidFill>
                  <a:schemeClr val="dk1"/>
                </a:solidFill>
                <a:latin typeface="Big Shoulders Text Black"/>
                <a:ea typeface="Big Shoulders Text Black"/>
                <a:cs typeface="Big Shoulders Text Black"/>
                <a:sym typeface="Big Shoulders Text Black"/>
              </a:defRPr>
            </a:lvl8pPr>
            <a:lvl9pPr lvl="8" algn="l">
              <a:lnSpc>
                <a:spcPct val="100000"/>
              </a:lnSpc>
              <a:spcBef>
                <a:spcPts val="0"/>
              </a:spcBef>
              <a:spcAft>
                <a:spcPts val="0"/>
              </a:spcAft>
              <a:buClr>
                <a:schemeClr val="dk1"/>
              </a:buClr>
              <a:buSzPts val="1800"/>
              <a:buFont typeface="Big Shoulders Text Black"/>
              <a:buNone/>
              <a:defRPr sz="1800">
                <a:solidFill>
                  <a:schemeClr val="dk1"/>
                </a:solidFill>
                <a:latin typeface="Big Shoulders Text Black"/>
                <a:ea typeface="Big Shoulders Text Black"/>
                <a:cs typeface="Big Shoulders Text Black"/>
                <a:sym typeface="Big Shoulders Text Black"/>
              </a:defRPr>
            </a:lvl9pPr>
          </a:lstStyle>
          <a:p/>
        </p:txBody>
      </p:sp>
      <p:sp>
        <p:nvSpPr>
          <p:cNvPr id="27" name="Google Shape;27;p3"/>
          <p:cNvSpPr txBox="1"/>
          <p:nvPr>
            <p:ph idx="5" type="subTitle"/>
          </p:nvPr>
        </p:nvSpPr>
        <p:spPr>
          <a:xfrm flipH="1">
            <a:off x="5613300" y="2172420"/>
            <a:ext cx="2667000" cy="769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1"/>
              </a:buClr>
              <a:buSzPts val="1600"/>
              <a:buNone/>
              <a:defRPr sz="1600">
                <a:solidFill>
                  <a:schemeClr val="dk1"/>
                </a:solidFill>
              </a:defRPr>
            </a:lvl1pPr>
            <a:lvl2pPr lvl="1" algn="l">
              <a:lnSpc>
                <a:spcPct val="100000"/>
              </a:lnSpc>
              <a:spcBef>
                <a:spcPts val="0"/>
              </a:spcBef>
              <a:spcAft>
                <a:spcPts val="0"/>
              </a:spcAft>
              <a:buClr>
                <a:schemeClr val="dk1"/>
              </a:buClr>
              <a:buSzPts val="1600"/>
              <a:buNone/>
              <a:defRPr sz="1600">
                <a:solidFill>
                  <a:schemeClr val="dk1"/>
                </a:solidFill>
              </a:defRPr>
            </a:lvl2pPr>
            <a:lvl3pPr lvl="2" algn="l">
              <a:lnSpc>
                <a:spcPct val="100000"/>
              </a:lnSpc>
              <a:spcBef>
                <a:spcPts val="0"/>
              </a:spcBef>
              <a:spcAft>
                <a:spcPts val="0"/>
              </a:spcAft>
              <a:buClr>
                <a:schemeClr val="dk1"/>
              </a:buClr>
              <a:buSzPts val="1600"/>
              <a:buNone/>
              <a:defRPr sz="1600">
                <a:solidFill>
                  <a:schemeClr val="dk1"/>
                </a:solidFill>
              </a:defRPr>
            </a:lvl3pPr>
            <a:lvl4pPr lvl="3" algn="l">
              <a:lnSpc>
                <a:spcPct val="100000"/>
              </a:lnSpc>
              <a:spcBef>
                <a:spcPts val="0"/>
              </a:spcBef>
              <a:spcAft>
                <a:spcPts val="0"/>
              </a:spcAft>
              <a:buClr>
                <a:schemeClr val="dk1"/>
              </a:buClr>
              <a:buSzPts val="1600"/>
              <a:buNone/>
              <a:defRPr sz="1600">
                <a:solidFill>
                  <a:schemeClr val="dk1"/>
                </a:solidFill>
              </a:defRPr>
            </a:lvl4pPr>
            <a:lvl5pPr lvl="4" algn="l">
              <a:lnSpc>
                <a:spcPct val="100000"/>
              </a:lnSpc>
              <a:spcBef>
                <a:spcPts val="0"/>
              </a:spcBef>
              <a:spcAft>
                <a:spcPts val="0"/>
              </a:spcAft>
              <a:buClr>
                <a:schemeClr val="dk1"/>
              </a:buClr>
              <a:buSzPts val="1600"/>
              <a:buNone/>
              <a:defRPr sz="1600">
                <a:solidFill>
                  <a:schemeClr val="dk1"/>
                </a:solidFill>
              </a:defRPr>
            </a:lvl5pPr>
            <a:lvl6pPr lvl="5" algn="l">
              <a:lnSpc>
                <a:spcPct val="100000"/>
              </a:lnSpc>
              <a:spcBef>
                <a:spcPts val="0"/>
              </a:spcBef>
              <a:spcAft>
                <a:spcPts val="0"/>
              </a:spcAft>
              <a:buClr>
                <a:schemeClr val="dk1"/>
              </a:buClr>
              <a:buSzPts val="1600"/>
              <a:buNone/>
              <a:defRPr sz="1600">
                <a:solidFill>
                  <a:schemeClr val="dk1"/>
                </a:solidFill>
              </a:defRPr>
            </a:lvl6pPr>
            <a:lvl7pPr lvl="6" algn="l">
              <a:lnSpc>
                <a:spcPct val="100000"/>
              </a:lnSpc>
              <a:spcBef>
                <a:spcPts val="0"/>
              </a:spcBef>
              <a:spcAft>
                <a:spcPts val="0"/>
              </a:spcAft>
              <a:buClr>
                <a:schemeClr val="dk1"/>
              </a:buClr>
              <a:buSzPts val="1600"/>
              <a:buNone/>
              <a:defRPr sz="1600">
                <a:solidFill>
                  <a:schemeClr val="dk1"/>
                </a:solidFill>
              </a:defRPr>
            </a:lvl7pPr>
            <a:lvl8pPr lvl="7" algn="l">
              <a:lnSpc>
                <a:spcPct val="100000"/>
              </a:lnSpc>
              <a:spcBef>
                <a:spcPts val="0"/>
              </a:spcBef>
              <a:spcAft>
                <a:spcPts val="0"/>
              </a:spcAft>
              <a:buClr>
                <a:schemeClr val="dk1"/>
              </a:buClr>
              <a:buSzPts val="1600"/>
              <a:buNone/>
              <a:defRPr sz="1600">
                <a:solidFill>
                  <a:schemeClr val="dk1"/>
                </a:solidFill>
              </a:defRPr>
            </a:lvl8pPr>
            <a:lvl9pPr lvl="8" algn="l">
              <a:lnSpc>
                <a:spcPct val="100000"/>
              </a:lnSpc>
              <a:spcBef>
                <a:spcPts val="0"/>
              </a:spcBef>
              <a:spcAft>
                <a:spcPts val="0"/>
              </a:spcAft>
              <a:buClr>
                <a:schemeClr val="dk1"/>
              </a:buClr>
              <a:buSzPts val="1600"/>
              <a:buNone/>
              <a:defRPr sz="1600">
                <a:solidFill>
                  <a:schemeClr val="dk1"/>
                </a:solidFill>
              </a:defRPr>
            </a:lvl9pPr>
          </a:lstStyle>
          <a:p/>
        </p:txBody>
      </p:sp>
      <p:sp>
        <p:nvSpPr>
          <p:cNvPr id="28" name="Google Shape;28;p3"/>
          <p:cNvSpPr txBox="1"/>
          <p:nvPr>
            <p:ph idx="6" type="subTitle"/>
          </p:nvPr>
        </p:nvSpPr>
        <p:spPr>
          <a:xfrm flipH="1">
            <a:off x="5613288" y="1583975"/>
            <a:ext cx="2068500" cy="6933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1"/>
              </a:buClr>
              <a:buSzPts val="1400"/>
              <a:buFont typeface="Big Shoulders Text Black"/>
              <a:buNone/>
              <a:defRPr sz="2300">
                <a:solidFill>
                  <a:schemeClr val="dk1"/>
                </a:solidFill>
                <a:latin typeface="Bigshot One"/>
                <a:ea typeface="Bigshot One"/>
                <a:cs typeface="Bigshot One"/>
                <a:sym typeface="Bigshot One"/>
              </a:defRPr>
            </a:lvl1pPr>
            <a:lvl2pPr lvl="1" algn="l">
              <a:lnSpc>
                <a:spcPct val="100000"/>
              </a:lnSpc>
              <a:spcBef>
                <a:spcPts val="0"/>
              </a:spcBef>
              <a:spcAft>
                <a:spcPts val="0"/>
              </a:spcAft>
              <a:buClr>
                <a:schemeClr val="dk1"/>
              </a:buClr>
              <a:buSzPts val="1800"/>
              <a:buFont typeface="Big Shoulders Text Black"/>
              <a:buNone/>
              <a:defRPr sz="1800">
                <a:solidFill>
                  <a:schemeClr val="dk1"/>
                </a:solidFill>
                <a:latin typeface="Big Shoulders Text Black"/>
                <a:ea typeface="Big Shoulders Text Black"/>
                <a:cs typeface="Big Shoulders Text Black"/>
                <a:sym typeface="Big Shoulders Text Black"/>
              </a:defRPr>
            </a:lvl2pPr>
            <a:lvl3pPr lvl="2" algn="l">
              <a:lnSpc>
                <a:spcPct val="100000"/>
              </a:lnSpc>
              <a:spcBef>
                <a:spcPts val="0"/>
              </a:spcBef>
              <a:spcAft>
                <a:spcPts val="0"/>
              </a:spcAft>
              <a:buClr>
                <a:schemeClr val="dk1"/>
              </a:buClr>
              <a:buSzPts val="1800"/>
              <a:buFont typeface="Big Shoulders Text Black"/>
              <a:buNone/>
              <a:defRPr sz="1800">
                <a:solidFill>
                  <a:schemeClr val="dk1"/>
                </a:solidFill>
                <a:latin typeface="Big Shoulders Text Black"/>
                <a:ea typeface="Big Shoulders Text Black"/>
                <a:cs typeface="Big Shoulders Text Black"/>
                <a:sym typeface="Big Shoulders Text Black"/>
              </a:defRPr>
            </a:lvl3pPr>
            <a:lvl4pPr lvl="3" algn="l">
              <a:lnSpc>
                <a:spcPct val="100000"/>
              </a:lnSpc>
              <a:spcBef>
                <a:spcPts val="0"/>
              </a:spcBef>
              <a:spcAft>
                <a:spcPts val="0"/>
              </a:spcAft>
              <a:buClr>
                <a:schemeClr val="dk1"/>
              </a:buClr>
              <a:buSzPts val="1800"/>
              <a:buFont typeface="Big Shoulders Text Black"/>
              <a:buNone/>
              <a:defRPr sz="1800">
                <a:solidFill>
                  <a:schemeClr val="dk1"/>
                </a:solidFill>
                <a:latin typeface="Big Shoulders Text Black"/>
                <a:ea typeface="Big Shoulders Text Black"/>
                <a:cs typeface="Big Shoulders Text Black"/>
                <a:sym typeface="Big Shoulders Text Black"/>
              </a:defRPr>
            </a:lvl4pPr>
            <a:lvl5pPr lvl="4" algn="l">
              <a:lnSpc>
                <a:spcPct val="100000"/>
              </a:lnSpc>
              <a:spcBef>
                <a:spcPts val="0"/>
              </a:spcBef>
              <a:spcAft>
                <a:spcPts val="0"/>
              </a:spcAft>
              <a:buClr>
                <a:schemeClr val="dk1"/>
              </a:buClr>
              <a:buSzPts val="1800"/>
              <a:buFont typeface="Big Shoulders Text Black"/>
              <a:buNone/>
              <a:defRPr sz="1800">
                <a:solidFill>
                  <a:schemeClr val="dk1"/>
                </a:solidFill>
                <a:latin typeface="Big Shoulders Text Black"/>
                <a:ea typeface="Big Shoulders Text Black"/>
                <a:cs typeface="Big Shoulders Text Black"/>
                <a:sym typeface="Big Shoulders Text Black"/>
              </a:defRPr>
            </a:lvl5pPr>
            <a:lvl6pPr lvl="5" algn="l">
              <a:lnSpc>
                <a:spcPct val="100000"/>
              </a:lnSpc>
              <a:spcBef>
                <a:spcPts val="0"/>
              </a:spcBef>
              <a:spcAft>
                <a:spcPts val="0"/>
              </a:spcAft>
              <a:buClr>
                <a:schemeClr val="dk1"/>
              </a:buClr>
              <a:buSzPts val="1800"/>
              <a:buFont typeface="Big Shoulders Text Black"/>
              <a:buNone/>
              <a:defRPr sz="1800">
                <a:solidFill>
                  <a:schemeClr val="dk1"/>
                </a:solidFill>
                <a:latin typeface="Big Shoulders Text Black"/>
                <a:ea typeface="Big Shoulders Text Black"/>
                <a:cs typeface="Big Shoulders Text Black"/>
                <a:sym typeface="Big Shoulders Text Black"/>
              </a:defRPr>
            </a:lvl6pPr>
            <a:lvl7pPr lvl="6" algn="l">
              <a:lnSpc>
                <a:spcPct val="100000"/>
              </a:lnSpc>
              <a:spcBef>
                <a:spcPts val="0"/>
              </a:spcBef>
              <a:spcAft>
                <a:spcPts val="0"/>
              </a:spcAft>
              <a:buClr>
                <a:schemeClr val="dk1"/>
              </a:buClr>
              <a:buSzPts val="1800"/>
              <a:buFont typeface="Big Shoulders Text Black"/>
              <a:buNone/>
              <a:defRPr sz="1800">
                <a:solidFill>
                  <a:schemeClr val="dk1"/>
                </a:solidFill>
                <a:latin typeface="Big Shoulders Text Black"/>
                <a:ea typeface="Big Shoulders Text Black"/>
                <a:cs typeface="Big Shoulders Text Black"/>
                <a:sym typeface="Big Shoulders Text Black"/>
              </a:defRPr>
            </a:lvl7pPr>
            <a:lvl8pPr lvl="7" algn="l">
              <a:lnSpc>
                <a:spcPct val="100000"/>
              </a:lnSpc>
              <a:spcBef>
                <a:spcPts val="0"/>
              </a:spcBef>
              <a:spcAft>
                <a:spcPts val="0"/>
              </a:spcAft>
              <a:buClr>
                <a:schemeClr val="dk1"/>
              </a:buClr>
              <a:buSzPts val="1800"/>
              <a:buFont typeface="Big Shoulders Text Black"/>
              <a:buNone/>
              <a:defRPr sz="1800">
                <a:solidFill>
                  <a:schemeClr val="dk1"/>
                </a:solidFill>
                <a:latin typeface="Big Shoulders Text Black"/>
                <a:ea typeface="Big Shoulders Text Black"/>
                <a:cs typeface="Big Shoulders Text Black"/>
                <a:sym typeface="Big Shoulders Text Black"/>
              </a:defRPr>
            </a:lvl8pPr>
            <a:lvl9pPr lvl="8" algn="l">
              <a:lnSpc>
                <a:spcPct val="100000"/>
              </a:lnSpc>
              <a:spcBef>
                <a:spcPts val="0"/>
              </a:spcBef>
              <a:spcAft>
                <a:spcPts val="0"/>
              </a:spcAft>
              <a:buClr>
                <a:schemeClr val="dk1"/>
              </a:buClr>
              <a:buSzPts val="1800"/>
              <a:buFont typeface="Big Shoulders Text Black"/>
              <a:buNone/>
              <a:defRPr sz="1800">
                <a:solidFill>
                  <a:schemeClr val="dk1"/>
                </a:solidFill>
                <a:latin typeface="Big Shoulders Text Black"/>
                <a:ea typeface="Big Shoulders Text Black"/>
                <a:cs typeface="Big Shoulders Text Black"/>
                <a:sym typeface="Big Shoulders Text Black"/>
              </a:defRPr>
            </a:lvl9pPr>
          </a:lstStyle>
          <a:p/>
        </p:txBody>
      </p:sp>
      <p:sp>
        <p:nvSpPr>
          <p:cNvPr id="29" name="Google Shape;29;p3"/>
          <p:cNvSpPr txBox="1"/>
          <p:nvPr>
            <p:ph idx="7" type="subTitle"/>
          </p:nvPr>
        </p:nvSpPr>
        <p:spPr>
          <a:xfrm flipH="1">
            <a:off x="5613400" y="3802075"/>
            <a:ext cx="2667000" cy="786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1"/>
              </a:buClr>
              <a:buSzPts val="1600"/>
              <a:buNone/>
              <a:defRPr sz="1600">
                <a:solidFill>
                  <a:schemeClr val="dk1"/>
                </a:solidFill>
              </a:defRPr>
            </a:lvl1pPr>
            <a:lvl2pPr lvl="1" algn="l">
              <a:lnSpc>
                <a:spcPct val="100000"/>
              </a:lnSpc>
              <a:spcBef>
                <a:spcPts val="0"/>
              </a:spcBef>
              <a:spcAft>
                <a:spcPts val="0"/>
              </a:spcAft>
              <a:buClr>
                <a:schemeClr val="dk1"/>
              </a:buClr>
              <a:buSzPts val="1600"/>
              <a:buNone/>
              <a:defRPr sz="1600">
                <a:solidFill>
                  <a:schemeClr val="dk1"/>
                </a:solidFill>
              </a:defRPr>
            </a:lvl2pPr>
            <a:lvl3pPr lvl="2" algn="l">
              <a:lnSpc>
                <a:spcPct val="100000"/>
              </a:lnSpc>
              <a:spcBef>
                <a:spcPts val="0"/>
              </a:spcBef>
              <a:spcAft>
                <a:spcPts val="0"/>
              </a:spcAft>
              <a:buClr>
                <a:schemeClr val="dk1"/>
              </a:buClr>
              <a:buSzPts val="1600"/>
              <a:buNone/>
              <a:defRPr sz="1600">
                <a:solidFill>
                  <a:schemeClr val="dk1"/>
                </a:solidFill>
              </a:defRPr>
            </a:lvl3pPr>
            <a:lvl4pPr lvl="3" algn="l">
              <a:lnSpc>
                <a:spcPct val="100000"/>
              </a:lnSpc>
              <a:spcBef>
                <a:spcPts val="0"/>
              </a:spcBef>
              <a:spcAft>
                <a:spcPts val="0"/>
              </a:spcAft>
              <a:buClr>
                <a:schemeClr val="dk1"/>
              </a:buClr>
              <a:buSzPts val="1600"/>
              <a:buNone/>
              <a:defRPr sz="1600">
                <a:solidFill>
                  <a:schemeClr val="dk1"/>
                </a:solidFill>
              </a:defRPr>
            </a:lvl4pPr>
            <a:lvl5pPr lvl="4" algn="l">
              <a:lnSpc>
                <a:spcPct val="100000"/>
              </a:lnSpc>
              <a:spcBef>
                <a:spcPts val="0"/>
              </a:spcBef>
              <a:spcAft>
                <a:spcPts val="0"/>
              </a:spcAft>
              <a:buClr>
                <a:schemeClr val="dk1"/>
              </a:buClr>
              <a:buSzPts val="1600"/>
              <a:buNone/>
              <a:defRPr sz="1600">
                <a:solidFill>
                  <a:schemeClr val="dk1"/>
                </a:solidFill>
              </a:defRPr>
            </a:lvl5pPr>
            <a:lvl6pPr lvl="5" algn="l">
              <a:lnSpc>
                <a:spcPct val="100000"/>
              </a:lnSpc>
              <a:spcBef>
                <a:spcPts val="0"/>
              </a:spcBef>
              <a:spcAft>
                <a:spcPts val="0"/>
              </a:spcAft>
              <a:buClr>
                <a:schemeClr val="dk1"/>
              </a:buClr>
              <a:buSzPts val="1600"/>
              <a:buNone/>
              <a:defRPr sz="1600">
                <a:solidFill>
                  <a:schemeClr val="dk1"/>
                </a:solidFill>
              </a:defRPr>
            </a:lvl6pPr>
            <a:lvl7pPr lvl="6" algn="l">
              <a:lnSpc>
                <a:spcPct val="100000"/>
              </a:lnSpc>
              <a:spcBef>
                <a:spcPts val="0"/>
              </a:spcBef>
              <a:spcAft>
                <a:spcPts val="0"/>
              </a:spcAft>
              <a:buClr>
                <a:schemeClr val="dk1"/>
              </a:buClr>
              <a:buSzPts val="1600"/>
              <a:buNone/>
              <a:defRPr sz="1600">
                <a:solidFill>
                  <a:schemeClr val="dk1"/>
                </a:solidFill>
              </a:defRPr>
            </a:lvl7pPr>
            <a:lvl8pPr lvl="7" algn="l">
              <a:lnSpc>
                <a:spcPct val="100000"/>
              </a:lnSpc>
              <a:spcBef>
                <a:spcPts val="0"/>
              </a:spcBef>
              <a:spcAft>
                <a:spcPts val="0"/>
              </a:spcAft>
              <a:buClr>
                <a:schemeClr val="dk1"/>
              </a:buClr>
              <a:buSzPts val="1600"/>
              <a:buNone/>
              <a:defRPr sz="1600">
                <a:solidFill>
                  <a:schemeClr val="dk1"/>
                </a:solidFill>
              </a:defRPr>
            </a:lvl8pPr>
            <a:lvl9pPr lvl="8" algn="l">
              <a:lnSpc>
                <a:spcPct val="100000"/>
              </a:lnSpc>
              <a:spcBef>
                <a:spcPts val="0"/>
              </a:spcBef>
              <a:spcAft>
                <a:spcPts val="0"/>
              </a:spcAft>
              <a:buClr>
                <a:schemeClr val="dk1"/>
              </a:buClr>
              <a:buSzPts val="1600"/>
              <a:buNone/>
              <a:defRPr sz="1600">
                <a:solidFill>
                  <a:schemeClr val="dk1"/>
                </a:solidFill>
              </a:defRPr>
            </a:lvl9pPr>
          </a:lstStyle>
          <a:p/>
        </p:txBody>
      </p:sp>
      <p:sp>
        <p:nvSpPr>
          <p:cNvPr id="30" name="Google Shape;30;p3"/>
          <p:cNvSpPr txBox="1"/>
          <p:nvPr>
            <p:ph idx="8" type="subTitle"/>
          </p:nvPr>
        </p:nvSpPr>
        <p:spPr>
          <a:xfrm flipH="1">
            <a:off x="5613288" y="3213450"/>
            <a:ext cx="2068500" cy="6933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1"/>
              </a:buClr>
              <a:buSzPts val="1400"/>
              <a:buFont typeface="Big Shoulders Text Black"/>
              <a:buNone/>
              <a:defRPr sz="2300">
                <a:solidFill>
                  <a:schemeClr val="dk1"/>
                </a:solidFill>
                <a:latin typeface="Bigshot One"/>
                <a:ea typeface="Bigshot One"/>
                <a:cs typeface="Bigshot One"/>
                <a:sym typeface="Bigshot One"/>
              </a:defRPr>
            </a:lvl1pPr>
            <a:lvl2pPr lvl="1" algn="l">
              <a:lnSpc>
                <a:spcPct val="100000"/>
              </a:lnSpc>
              <a:spcBef>
                <a:spcPts val="0"/>
              </a:spcBef>
              <a:spcAft>
                <a:spcPts val="0"/>
              </a:spcAft>
              <a:buClr>
                <a:schemeClr val="dk1"/>
              </a:buClr>
              <a:buSzPts val="1800"/>
              <a:buFont typeface="Big Shoulders Text Black"/>
              <a:buNone/>
              <a:defRPr sz="1800">
                <a:solidFill>
                  <a:schemeClr val="dk1"/>
                </a:solidFill>
                <a:latin typeface="Big Shoulders Text Black"/>
                <a:ea typeface="Big Shoulders Text Black"/>
                <a:cs typeface="Big Shoulders Text Black"/>
                <a:sym typeface="Big Shoulders Text Black"/>
              </a:defRPr>
            </a:lvl2pPr>
            <a:lvl3pPr lvl="2" algn="l">
              <a:lnSpc>
                <a:spcPct val="100000"/>
              </a:lnSpc>
              <a:spcBef>
                <a:spcPts val="0"/>
              </a:spcBef>
              <a:spcAft>
                <a:spcPts val="0"/>
              </a:spcAft>
              <a:buClr>
                <a:schemeClr val="dk1"/>
              </a:buClr>
              <a:buSzPts val="1800"/>
              <a:buFont typeface="Big Shoulders Text Black"/>
              <a:buNone/>
              <a:defRPr sz="1800">
                <a:solidFill>
                  <a:schemeClr val="dk1"/>
                </a:solidFill>
                <a:latin typeface="Big Shoulders Text Black"/>
                <a:ea typeface="Big Shoulders Text Black"/>
                <a:cs typeface="Big Shoulders Text Black"/>
                <a:sym typeface="Big Shoulders Text Black"/>
              </a:defRPr>
            </a:lvl3pPr>
            <a:lvl4pPr lvl="3" algn="l">
              <a:lnSpc>
                <a:spcPct val="100000"/>
              </a:lnSpc>
              <a:spcBef>
                <a:spcPts val="0"/>
              </a:spcBef>
              <a:spcAft>
                <a:spcPts val="0"/>
              </a:spcAft>
              <a:buClr>
                <a:schemeClr val="dk1"/>
              </a:buClr>
              <a:buSzPts val="1800"/>
              <a:buFont typeface="Big Shoulders Text Black"/>
              <a:buNone/>
              <a:defRPr sz="1800">
                <a:solidFill>
                  <a:schemeClr val="dk1"/>
                </a:solidFill>
                <a:latin typeface="Big Shoulders Text Black"/>
                <a:ea typeface="Big Shoulders Text Black"/>
                <a:cs typeface="Big Shoulders Text Black"/>
                <a:sym typeface="Big Shoulders Text Black"/>
              </a:defRPr>
            </a:lvl4pPr>
            <a:lvl5pPr lvl="4" algn="l">
              <a:lnSpc>
                <a:spcPct val="100000"/>
              </a:lnSpc>
              <a:spcBef>
                <a:spcPts val="0"/>
              </a:spcBef>
              <a:spcAft>
                <a:spcPts val="0"/>
              </a:spcAft>
              <a:buClr>
                <a:schemeClr val="dk1"/>
              </a:buClr>
              <a:buSzPts val="1800"/>
              <a:buFont typeface="Big Shoulders Text Black"/>
              <a:buNone/>
              <a:defRPr sz="1800">
                <a:solidFill>
                  <a:schemeClr val="dk1"/>
                </a:solidFill>
                <a:latin typeface="Big Shoulders Text Black"/>
                <a:ea typeface="Big Shoulders Text Black"/>
                <a:cs typeface="Big Shoulders Text Black"/>
                <a:sym typeface="Big Shoulders Text Black"/>
              </a:defRPr>
            </a:lvl5pPr>
            <a:lvl6pPr lvl="5" algn="l">
              <a:lnSpc>
                <a:spcPct val="100000"/>
              </a:lnSpc>
              <a:spcBef>
                <a:spcPts val="0"/>
              </a:spcBef>
              <a:spcAft>
                <a:spcPts val="0"/>
              </a:spcAft>
              <a:buClr>
                <a:schemeClr val="dk1"/>
              </a:buClr>
              <a:buSzPts val="1800"/>
              <a:buFont typeface="Big Shoulders Text Black"/>
              <a:buNone/>
              <a:defRPr sz="1800">
                <a:solidFill>
                  <a:schemeClr val="dk1"/>
                </a:solidFill>
                <a:latin typeface="Big Shoulders Text Black"/>
                <a:ea typeface="Big Shoulders Text Black"/>
                <a:cs typeface="Big Shoulders Text Black"/>
                <a:sym typeface="Big Shoulders Text Black"/>
              </a:defRPr>
            </a:lvl6pPr>
            <a:lvl7pPr lvl="6" algn="l">
              <a:lnSpc>
                <a:spcPct val="100000"/>
              </a:lnSpc>
              <a:spcBef>
                <a:spcPts val="0"/>
              </a:spcBef>
              <a:spcAft>
                <a:spcPts val="0"/>
              </a:spcAft>
              <a:buClr>
                <a:schemeClr val="dk1"/>
              </a:buClr>
              <a:buSzPts val="1800"/>
              <a:buFont typeface="Big Shoulders Text Black"/>
              <a:buNone/>
              <a:defRPr sz="1800">
                <a:solidFill>
                  <a:schemeClr val="dk1"/>
                </a:solidFill>
                <a:latin typeface="Big Shoulders Text Black"/>
                <a:ea typeface="Big Shoulders Text Black"/>
                <a:cs typeface="Big Shoulders Text Black"/>
                <a:sym typeface="Big Shoulders Text Black"/>
              </a:defRPr>
            </a:lvl7pPr>
            <a:lvl8pPr lvl="7" algn="l">
              <a:lnSpc>
                <a:spcPct val="100000"/>
              </a:lnSpc>
              <a:spcBef>
                <a:spcPts val="0"/>
              </a:spcBef>
              <a:spcAft>
                <a:spcPts val="0"/>
              </a:spcAft>
              <a:buClr>
                <a:schemeClr val="dk1"/>
              </a:buClr>
              <a:buSzPts val="1800"/>
              <a:buFont typeface="Big Shoulders Text Black"/>
              <a:buNone/>
              <a:defRPr sz="1800">
                <a:solidFill>
                  <a:schemeClr val="dk1"/>
                </a:solidFill>
                <a:latin typeface="Big Shoulders Text Black"/>
                <a:ea typeface="Big Shoulders Text Black"/>
                <a:cs typeface="Big Shoulders Text Black"/>
                <a:sym typeface="Big Shoulders Text Black"/>
              </a:defRPr>
            </a:lvl8pPr>
            <a:lvl9pPr lvl="8" algn="l">
              <a:lnSpc>
                <a:spcPct val="100000"/>
              </a:lnSpc>
              <a:spcBef>
                <a:spcPts val="0"/>
              </a:spcBef>
              <a:spcAft>
                <a:spcPts val="0"/>
              </a:spcAft>
              <a:buClr>
                <a:schemeClr val="dk1"/>
              </a:buClr>
              <a:buSzPts val="1800"/>
              <a:buFont typeface="Big Shoulders Text Black"/>
              <a:buNone/>
              <a:defRPr sz="1800">
                <a:solidFill>
                  <a:schemeClr val="dk1"/>
                </a:solidFill>
                <a:latin typeface="Big Shoulders Text Black"/>
                <a:ea typeface="Big Shoulders Text Black"/>
                <a:cs typeface="Big Shoulders Text Black"/>
                <a:sym typeface="Big Shoulders Text Black"/>
              </a:defRPr>
            </a:lvl9pPr>
          </a:lstStyle>
          <a:p/>
        </p:txBody>
      </p:sp>
      <p:sp>
        <p:nvSpPr>
          <p:cNvPr id="31" name="Google Shape;31;p3"/>
          <p:cNvSpPr txBox="1"/>
          <p:nvPr>
            <p:ph idx="9" type="title"/>
          </p:nvPr>
        </p:nvSpPr>
        <p:spPr>
          <a:xfrm>
            <a:off x="891421" y="3265794"/>
            <a:ext cx="757200" cy="470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400"/>
              <a:buNone/>
              <a:defRPr sz="2900"/>
            </a:lvl1pPr>
            <a:lvl2pPr lvl="1" algn="r">
              <a:lnSpc>
                <a:spcPct val="100000"/>
              </a:lnSpc>
              <a:spcBef>
                <a:spcPts val="0"/>
              </a:spcBef>
              <a:spcAft>
                <a:spcPts val="0"/>
              </a:spcAft>
              <a:buSzPts val="2400"/>
              <a:buFont typeface="Overpass"/>
              <a:buNone/>
              <a:defRPr b="1" sz="2400">
                <a:latin typeface="Overpass"/>
                <a:ea typeface="Overpass"/>
                <a:cs typeface="Overpass"/>
                <a:sym typeface="Overpass"/>
              </a:defRPr>
            </a:lvl2pPr>
            <a:lvl3pPr lvl="2" algn="r">
              <a:lnSpc>
                <a:spcPct val="100000"/>
              </a:lnSpc>
              <a:spcBef>
                <a:spcPts val="0"/>
              </a:spcBef>
              <a:spcAft>
                <a:spcPts val="0"/>
              </a:spcAft>
              <a:buSzPts val="2400"/>
              <a:buFont typeface="Overpass"/>
              <a:buNone/>
              <a:defRPr b="1" sz="2400">
                <a:latin typeface="Overpass"/>
                <a:ea typeface="Overpass"/>
                <a:cs typeface="Overpass"/>
                <a:sym typeface="Overpass"/>
              </a:defRPr>
            </a:lvl3pPr>
            <a:lvl4pPr lvl="3" algn="r">
              <a:lnSpc>
                <a:spcPct val="100000"/>
              </a:lnSpc>
              <a:spcBef>
                <a:spcPts val="0"/>
              </a:spcBef>
              <a:spcAft>
                <a:spcPts val="0"/>
              </a:spcAft>
              <a:buSzPts val="2400"/>
              <a:buFont typeface="Overpass"/>
              <a:buNone/>
              <a:defRPr b="1" sz="2400">
                <a:latin typeface="Overpass"/>
                <a:ea typeface="Overpass"/>
                <a:cs typeface="Overpass"/>
                <a:sym typeface="Overpass"/>
              </a:defRPr>
            </a:lvl4pPr>
            <a:lvl5pPr lvl="4" algn="r">
              <a:lnSpc>
                <a:spcPct val="100000"/>
              </a:lnSpc>
              <a:spcBef>
                <a:spcPts val="0"/>
              </a:spcBef>
              <a:spcAft>
                <a:spcPts val="0"/>
              </a:spcAft>
              <a:buSzPts val="2400"/>
              <a:buFont typeface="Overpass"/>
              <a:buNone/>
              <a:defRPr b="1" sz="2400">
                <a:latin typeface="Overpass"/>
                <a:ea typeface="Overpass"/>
                <a:cs typeface="Overpass"/>
                <a:sym typeface="Overpass"/>
              </a:defRPr>
            </a:lvl5pPr>
            <a:lvl6pPr lvl="5" algn="r">
              <a:lnSpc>
                <a:spcPct val="100000"/>
              </a:lnSpc>
              <a:spcBef>
                <a:spcPts val="0"/>
              </a:spcBef>
              <a:spcAft>
                <a:spcPts val="0"/>
              </a:spcAft>
              <a:buSzPts val="2400"/>
              <a:buFont typeface="Overpass"/>
              <a:buNone/>
              <a:defRPr b="1" sz="2400">
                <a:latin typeface="Overpass"/>
                <a:ea typeface="Overpass"/>
                <a:cs typeface="Overpass"/>
                <a:sym typeface="Overpass"/>
              </a:defRPr>
            </a:lvl6pPr>
            <a:lvl7pPr lvl="6" algn="r">
              <a:lnSpc>
                <a:spcPct val="100000"/>
              </a:lnSpc>
              <a:spcBef>
                <a:spcPts val="0"/>
              </a:spcBef>
              <a:spcAft>
                <a:spcPts val="0"/>
              </a:spcAft>
              <a:buSzPts val="2400"/>
              <a:buFont typeface="Overpass"/>
              <a:buNone/>
              <a:defRPr b="1" sz="2400">
                <a:latin typeface="Overpass"/>
                <a:ea typeface="Overpass"/>
                <a:cs typeface="Overpass"/>
                <a:sym typeface="Overpass"/>
              </a:defRPr>
            </a:lvl7pPr>
            <a:lvl8pPr lvl="7" algn="r">
              <a:lnSpc>
                <a:spcPct val="100000"/>
              </a:lnSpc>
              <a:spcBef>
                <a:spcPts val="0"/>
              </a:spcBef>
              <a:spcAft>
                <a:spcPts val="0"/>
              </a:spcAft>
              <a:buSzPts val="2400"/>
              <a:buFont typeface="Overpass"/>
              <a:buNone/>
              <a:defRPr b="1" sz="2400">
                <a:latin typeface="Overpass"/>
                <a:ea typeface="Overpass"/>
                <a:cs typeface="Overpass"/>
                <a:sym typeface="Overpass"/>
              </a:defRPr>
            </a:lvl8pPr>
            <a:lvl9pPr lvl="8" algn="r">
              <a:lnSpc>
                <a:spcPct val="100000"/>
              </a:lnSpc>
              <a:spcBef>
                <a:spcPts val="0"/>
              </a:spcBef>
              <a:spcAft>
                <a:spcPts val="0"/>
              </a:spcAft>
              <a:buSzPts val="2400"/>
              <a:buFont typeface="Overpass"/>
              <a:buNone/>
              <a:defRPr b="1" sz="2400">
                <a:latin typeface="Overpass"/>
                <a:ea typeface="Overpass"/>
                <a:cs typeface="Overpass"/>
                <a:sym typeface="Overpass"/>
              </a:defRPr>
            </a:lvl9pPr>
          </a:lstStyle>
          <a:p/>
        </p:txBody>
      </p:sp>
      <p:sp>
        <p:nvSpPr>
          <p:cNvPr id="32" name="Google Shape;32;p3"/>
          <p:cNvSpPr txBox="1"/>
          <p:nvPr>
            <p:ph idx="13" type="title"/>
          </p:nvPr>
        </p:nvSpPr>
        <p:spPr>
          <a:xfrm>
            <a:off x="4741802" y="1642080"/>
            <a:ext cx="757200" cy="470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400"/>
              <a:buNone/>
              <a:defRPr sz="2900"/>
            </a:lvl1pPr>
            <a:lvl2pPr lvl="1" algn="r">
              <a:lnSpc>
                <a:spcPct val="100000"/>
              </a:lnSpc>
              <a:spcBef>
                <a:spcPts val="0"/>
              </a:spcBef>
              <a:spcAft>
                <a:spcPts val="0"/>
              </a:spcAft>
              <a:buSzPts val="2400"/>
              <a:buFont typeface="Overpass"/>
              <a:buNone/>
              <a:defRPr b="1" sz="2400">
                <a:latin typeface="Overpass"/>
                <a:ea typeface="Overpass"/>
                <a:cs typeface="Overpass"/>
                <a:sym typeface="Overpass"/>
              </a:defRPr>
            </a:lvl2pPr>
            <a:lvl3pPr lvl="2" algn="r">
              <a:lnSpc>
                <a:spcPct val="100000"/>
              </a:lnSpc>
              <a:spcBef>
                <a:spcPts val="0"/>
              </a:spcBef>
              <a:spcAft>
                <a:spcPts val="0"/>
              </a:spcAft>
              <a:buSzPts val="2400"/>
              <a:buFont typeface="Overpass"/>
              <a:buNone/>
              <a:defRPr b="1" sz="2400">
                <a:latin typeface="Overpass"/>
                <a:ea typeface="Overpass"/>
                <a:cs typeface="Overpass"/>
                <a:sym typeface="Overpass"/>
              </a:defRPr>
            </a:lvl3pPr>
            <a:lvl4pPr lvl="3" algn="r">
              <a:lnSpc>
                <a:spcPct val="100000"/>
              </a:lnSpc>
              <a:spcBef>
                <a:spcPts val="0"/>
              </a:spcBef>
              <a:spcAft>
                <a:spcPts val="0"/>
              </a:spcAft>
              <a:buSzPts val="2400"/>
              <a:buFont typeface="Overpass"/>
              <a:buNone/>
              <a:defRPr b="1" sz="2400">
                <a:latin typeface="Overpass"/>
                <a:ea typeface="Overpass"/>
                <a:cs typeface="Overpass"/>
                <a:sym typeface="Overpass"/>
              </a:defRPr>
            </a:lvl4pPr>
            <a:lvl5pPr lvl="4" algn="r">
              <a:lnSpc>
                <a:spcPct val="100000"/>
              </a:lnSpc>
              <a:spcBef>
                <a:spcPts val="0"/>
              </a:spcBef>
              <a:spcAft>
                <a:spcPts val="0"/>
              </a:spcAft>
              <a:buSzPts val="2400"/>
              <a:buFont typeface="Overpass"/>
              <a:buNone/>
              <a:defRPr b="1" sz="2400">
                <a:latin typeface="Overpass"/>
                <a:ea typeface="Overpass"/>
                <a:cs typeface="Overpass"/>
                <a:sym typeface="Overpass"/>
              </a:defRPr>
            </a:lvl5pPr>
            <a:lvl6pPr lvl="5" algn="r">
              <a:lnSpc>
                <a:spcPct val="100000"/>
              </a:lnSpc>
              <a:spcBef>
                <a:spcPts val="0"/>
              </a:spcBef>
              <a:spcAft>
                <a:spcPts val="0"/>
              </a:spcAft>
              <a:buSzPts val="2400"/>
              <a:buFont typeface="Overpass"/>
              <a:buNone/>
              <a:defRPr b="1" sz="2400">
                <a:latin typeface="Overpass"/>
                <a:ea typeface="Overpass"/>
                <a:cs typeface="Overpass"/>
                <a:sym typeface="Overpass"/>
              </a:defRPr>
            </a:lvl6pPr>
            <a:lvl7pPr lvl="6" algn="r">
              <a:lnSpc>
                <a:spcPct val="100000"/>
              </a:lnSpc>
              <a:spcBef>
                <a:spcPts val="0"/>
              </a:spcBef>
              <a:spcAft>
                <a:spcPts val="0"/>
              </a:spcAft>
              <a:buSzPts val="2400"/>
              <a:buFont typeface="Overpass"/>
              <a:buNone/>
              <a:defRPr b="1" sz="2400">
                <a:latin typeface="Overpass"/>
                <a:ea typeface="Overpass"/>
                <a:cs typeface="Overpass"/>
                <a:sym typeface="Overpass"/>
              </a:defRPr>
            </a:lvl7pPr>
            <a:lvl8pPr lvl="7" algn="r">
              <a:lnSpc>
                <a:spcPct val="100000"/>
              </a:lnSpc>
              <a:spcBef>
                <a:spcPts val="0"/>
              </a:spcBef>
              <a:spcAft>
                <a:spcPts val="0"/>
              </a:spcAft>
              <a:buSzPts val="2400"/>
              <a:buFont typeface="Overpass"/>
              <a:buNone/>
              <a:defRPr b="1" sz="2400">
                <a:latin typeface="Overpass"/>
                <a:ea typeface="Overpass"/>
                <a:cs typeface="Overpass"/>
                <a:sym typeface="Overpass"/>
              </a:defRPr>
            </a:lvl8pPr>
            <a:lvl9pPr lvl="8" algn="r">
              <a:lnSpc>
                <a:spcPct val="100000"/>
              </a:lnSpc>
              <a:spcBef>
                <a:spcPts val="0"/>
              </a:spcBef>
              <a:spcAft>
                <a:spcPts val="0"/>
              </a:spcAft>
              <a:buSzPts val="2400"/>
              <a:buFont typeface="Overpass"/>
              <a:buNone/>
              <a:defRPr b="1" sz="2400">
                <a:latin typeface="Overpass"/>
                <a:ea typeface="Overpass"/>
                <a:cs typeface="Overpass"/>
                <a:sym typeface="Overpass"/>
              </a:defRPr>
            </a:lvl9pPr>
          </a:lstStyle>
          <a:p/>
        </p:txBody>
      </p:sp>
      <p:sp>
        <p:nvSpPr>
          <p:cNvPr id="33" name="Google Shape;33;p3"/>
          <p:cNvSpPr txBox="1"/>
          <p:nvPr>
            <p:ph idx="14" type="title"/>
          </p:nvPr>
        </p:nvSpPr>
        <p:spPr>
          <a:xfrm>
            <a:off x="4741802" y="3265794"/>
            <a:ext cx="757200" cy="470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400"/>
              <a:buNone/>
              <a:defRPr sz="2900"/>
            </a:lvl1pPr>
            <a:lvl2pPr lvl="1" algn="r">
              <a:lnSpc>
                <a:spcPct val="100000"/>
              </a:lnSpc>
              <a:spcBef>
                <a:spcPts val="0"/>
              </a:spcBef>
              <a:spcAft>
                <a:spcPts val="0"/>
              </a:spcAft>
              <a:buSzPts val="2400"/>
              <a:buFont typeface="Overpass"/>
              <a:buNone/>
              <a:defRPr b="1" sz="2400">
                <a:latin typeface="Overpass"/>
                <a:ea typeface="Overpass"/>
                <a:cs typeface="Overpass"/>
                <a:sym typeface="Overpass"/>
              </a:defRPr>
            </a:lvl2pPr>
            <a:lvl3pPr lvl="2" algn="r">
              <a:lnSpc>
                <a:spcPct val="100000"/>
              </a:lnSpc>
              <a:spcBef>
                <a:spcPts val="0"/>
              </a:spcBef>
              <a:spcAft>
                <a:spcPts val="0"/>
              </a:spcAft>
              <a:buSzPts val="2400"/>
              <a:buFont typeface="Overpass"/>
              <a:buNone/>
              <a:defRPr b="1" sz="2400">
                <a:latin typeface="Overpass"/>
                <a:ea typeface="Overpass"/>
                <a:cs typeface="Overpass"/>
                <a:sym typeface="Overpass"/>
              </a:defRPr>
            </a:lvl3pPr>
            <a:lvl4pPr lvl="3" algn="r">
              <a:lnSpc>
                <a:spcPct val="100000"/>
              </a:lnSpc>
              <a:spcBef>
                <a:spcPts val="0"/>
              </a:spcBef>
              <a:spcAft>
                <a:spcPts val="0"/>
              </a:spcAft>
              <a:buSzPts val="2400"/>
              <a:buFont typeface="Overpass"/>
              <a:buNone/>
              <a:defRPr b="1" sz="2400">
                <a:latin typeface="Overpass"/>
                <a:ea typeface="Overpass"/>
                <a:cs typeface="Overpass"/>
                <a:sym typeface="Overpass"/>
              </a:defRPr>
            </a:lvl4pPr>
            <a:lvl5pPr lvl="4" algn="r">
              <a:lnSpc>
                <a:spcPct val="100000"/>
              </a:lnSpc>
              <a:spcBef>
                <a:spcPts val="0"/>
              </a:spcBef>
              <a:spcAft>
                <a:spcPts val="0"/>
              </a:spcAft>
              <a:buSzPts val="2400"/>
              <a:buFont typeface="Overpass"/>
              <a:buNone/>
              <a:defRPr b="1" sz="2400">
                <a:latin typeface="Overpass"/>
                <a:ea typeface="Overpass"/>
                <a:cs typeface="Overpass"/>
                <a:sym typeface="Overpass"/>
              </a:defRPr>
            </a:lvl5pPr>
            <a:lvl6pPr lvl="5" algn="r">
              <a:lnSpc>
                <a:spcPct val="100000"/>
              </a:lnSpc>
              <a:spcBef>
                <a:spcPts val="0"/>
              </a:spcBef>
              <a:spcAft>
                <a:spcPts val="0"/>
              </a:spcAft>
              <a:buSzPts val="2400"/>
              <a:buFont typeface="Overpass"/>
              <a:buNone/>
              <a:defRPr b="1" sz="2400">
                <a:latin typeface="Overpass"/>
                <a:ea typeface="Overpass"/>
                <a:cs typeface="Overpass"/>
                <a:sym typeface="Overpass"/>
              </a:defRPr>
            </a:lvl6pPr>
            <a:lvl7pPr lvl="6" algn="r">
              <a:lnSpc>
                <a:spcPct val="100000"/>
              </a:lnSpc>
              <a:spcBef>
                <a:spcPts val="0"/>
              </a:spcBef>
              <a:spcAft>
                <a:spcPts val="0"/>
              </a:spcAft>
              <a:buSzPts val="2400"/>
              <a:buFont typeface="Overpass"/>
              <a:buNone/>
              <a:defRPr b="1" sz="2400">
                <a:latin typeface="Overpass"/>
                <a:ea typeface="Overpass"/>
                <a:cs typeface="Overpass"/>
                <a:sym typeface="Overpass"/>
              </a:defRPr>
            </a:lvl7pPr>
            <a:lvl8pPr lvl="7" algn="r">
              <a:lnSpc>
                <a:spcPct val="100000"/>
              </a:lnSpc>
              <a:spcBef>
                <a:spcPts val="0"/>
              </a:spcBef>
              <a:spcAft>
                <a:spcPts val="0"/>
              </a:spcAft>
              <a:buSzPts val="2400"/>
              <a:buFont typeface="Overpass"/>
              <a:buNone/>
              <a:defRPr b="1" sz="2400">
                <a:latin typeface="Overpass"/>
                <a:ea typeface="Overpass"/>
                <a:cs typeface="Overpass"/>
                <a:sym typeface="Overpass"/>
              </a:defRPr>
            </a:lvl8pPr>
            <a:lvl9pPr lvl="8" algn="r">
              <a:lnSpc>
                <a:spcPct val="100000"/>
              </a:lnSpc>
              <a:spcBef>
                <a:spcPts val="0"/>
              </a:spcBef>
              <a:spcAft>
                <a:spcPts val="0"/>
              </a:spcAft>
              <a:buSzPts val="2400"/>
              <a:buFont typeface="Overpass"/>
              <a:buNone/>
              <a:defRPr b="1" sz="2400">
                <a:latin typeface="Overpass"/>
                <a:ea typeface="Overpass"/>
                <a:cs typeface="Overpass"/>
                <a:sym typeface="Overpass"/>
              </a:defRPr>
            </a:lvl9pPr>
          </a:lstStyle>
          <a:p/>
        </p:txBody>
      </p:sp>
      <p:sp>
        <p:nvSpPr>
          <p:cNvPr id="34" name="Google Shape;34;p3"/>
          <p:cNvSpPr txBox="1"/>
          <p:nvPr>
            <p:ph idx="15" type="title"/>
          </p:nvPr>
        </p:nvSpPr>
        <p:spPr>
          <a:xfrm>
            <a:off x="720000" y="539400"/>
            <a:ext cx="7704000" cy="478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cxnSp>
        <p:nvCxnSpPr>
          <p:cNvPr id="35" name="Google Shape;35;p3"/>
          <p:cNvCxnSpPr/>
          <p:nvPr/>
        </p:nvCxnSpPr>
        <p:spPr>
          <a:xfrm>
            <a:off x="3280474" y="4893038"/>
            <a:ext cx="6633900" cy="0"/>
          </a:xfrm>
          <a:prstGeom prst="straightConnector1">
            <a:avLst/>
          </a:prstGeom>
          <a:noFill/>
          <a:ln cap="flat" cmpd="sng" w="28575">
            <a:solidFill>
              <a:srgbClr val="302926"/>
            </a:solidFill>
            <a:prstDash val="solid"/>
            <a:round/>
            <a:headEnd len="sm" w="sm" type="none"/>
            <a:tailEnd len="sm" w="sm" type="none"/>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6" name="Shape 36"/>
        <p:cNvGrpSpPr/>
        <p:nvPr/>
      </p:nvGrpSpPr>
      <p:grpSpPr>
        <a:xfrm>
          <a:off x="0" y="0"/>
          <a:ext cx="0" cy="0"/>
          <a:chOff x="0" y="0"/>
          <a:chExt cx="0" cy="0"/>
        </a:xfrm>
      </p:grpSpPr>
      <p:pic>
        <p:nvPicPr>
          <p:cNvPr id="37" name="Google Shape;37;p4"/>
          <p:cNvPicPr preferRelativeResize="0"/>
          <p:nvPr/>
        </p:nvPicPr>
        <p:blipFill rotWithShape="1">
          <a:blip r:embed="rId2">
            <a:alphaModFix/>
          </a:blip>
          <a:srcRect b="5804" l="4838" r="4892" t="6382"/>
          <a:stretch/>
        </p:blipFill>
        <p:spPr>
          <a:xfrm>
            <a:off x="0" y="0"/>
            <a:ext cx="9144003" cy="5143500"/>
          </a:xfrm>
          <a:prstGeom prst="rect">
            <a:avLst/>
          </a:prstGeom>
          <a:noFill/>
          <a:ln>
            <a:noFill/>
          </a:ln>
        </p:spPr>
      </p:pic>
      <p:cxnSp>
        <p:nvCxnSpPr>
          <p:cNvPr id="38" name="Google Shape;38;p4"/>
          <p:cNvCxnSpPr/>
          <p:nvPr/>
        </p:nvCxnSpPr>
        <p:spPr>
          <a:xfrm rot="10800000">
            <a:off x="-95435" y="250463"/>
            <a:ext cx="4600200" cy="0"/>
          </a:xfrm>
          <a:prstGeom prst="straightConnector1">
            <a:avLst/>
          </a:prstGeom>
          <a:noFill/>
          <a:ln cap="flat" cmpd="sng" w="28575">
            <a:solidFill>
              <a:schemeClr val="dk1"/>
            </a:solidFill>
            <a:prstDash val="solid"/>
            <a:round/>
            <a:headEnd len="sm" w="sm" type="none"/>
            <a:tailEnd len="sm" w="sm" type="none"/>
          </a:ln>
        </p:spPr>
      </p:cxnSp>
      <p:cxnSp>
        <p:nvCxnSpPr>
          <p:cNvPr id="39" name="Google Shape;39;p4"/>
          <p:cNvCxnSpPr/>
          <p:nvPr/>
        </p:nvCxnSpPr>
        <p:spPr>
          <a:xfrm rot="10800000">
            <a:off x="-95400" y="388892"/>
            <a:ext cx="1241700" cy="0"/>
          </a:xfrm>
          <a:prstGeom prst="straightConnector1">
            <a:avLst/>
          </a:prstGeom>
          <a:noFill/>
          <a:ln cap="flat" cmpd="sng" w="28575">
            <a:solidFill>
              <a:schemeClr val="dk1"/>
            </a:solidFill>
            <a:prstDash val="solid"/>
            <a:round/>
            <a:headEnd len="sm" w="sm" type="none"/>
            <a:tailEnd len="sm" w="sm" type="none"/>
          </a:ln>
        </p:spPr>
      </p:cxnSp>
      <p:sp>
        <p:nvSpPr>
          <p:cNvPr id="40" name="Google Shape;40;p4"/>
          <p:cNvSpPr txBox="1"/>
          <p:nvPr>
            <p:ph type="title"/>
          </p:nvPr>
        </p:nvSpPr>
        <p:spPr>
          <a:xfrm>
            <a:off x="4023825" y="2165813"/>
            <a:ext cx="4404300" cy="1244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50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41" name="Google Shape;41;p4"/>
          <p:cNvSpPr txBox="1"/>
          <p:nvPr>
            <p:ph idx="2" type="title"/>
          </p:nvPr>
        </p:nvSpPr>
        <p:spPr>
          <a:xfrm>
            <a:off x="4968525" y="987538"/>
            <a:ext cx="25149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6000"/>
              <a:buNone/>
              <a:defRPr sz="6000"/>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p:txBody>
      </p:sp>
      <p:sp>
        <p:nvSpPr>
          <p:cNvPr id="42" name="Google Shape;42;p4"/>
          <p:cNvSpPr txBox="1"/>
          <p:nvPr>
            <p:ph idx="1" type="subTitle"/>
          </p:nvPr>
        </p:nvSpPr>
        <p:spPr>
          <a:xfrm>
            <a:off x="4023825" y="3627963"/>
            <a:ext cx="4404300" cy="713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800"/>
            </a:lvl1pPr>
            <a:lvl2pPr lvl="1" algn="ctr">
              <a:lnSpc>
                <a:spcPct val="100000"/>
              </a:lnSpc>
              <a:spcBef>
                <a:spcPts val="160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cxnSp>
        <p:nvCxnSpPr>
          <p:cNvPr id="43" name="Google Shape;43;p4"/>
          <p:cNvCxnSpPr/>
          <p:nvPr/>
        </p:nvCxnSpPr>
        <p:spPr>
          <a:xfrm>
            <a:off x="3280474" y="4893038"/>
            <a:ext cx="6633900" cy="0"/>
          </a:xfrm>
          <a:prstGeom prst="straightConnector1">
            <a:avLst/>
          </a:prstGeom>
          <a:noFill/>
          <a:ln cap="flat" cmpd="sng" w="28575">
            <a:solidFill>
              <a:srgbClr val="302926"/>
            </a:solidFill>
            <a:prstDash val="solid"/>
            <a:round/>
            <a:headEnd len="sm" w="sm" type="none"/>
            <a:tailEnd len="sm" w="sm" type="none"/>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4" name="Shape 44"/>
        <p:cNvGrpSpPr/>
        <p:nvPr/>
      </p:nvGrpSpPr>
      <p:grpSpPr>
        <a:xfrm>
          <a:off x="0" y="0"/>
          <a:ext cx="0" cy="0"/>
          <a:chOff x="0" y="0"/>
          <a:chExt cx="0" cy="0"/>
        </a:xfrm>
      </p:grpSpPr>
      <p:pic>
        <p:nvPicPr>
          <p:cNvPr id="45" name="Google Shape;45;p5"/>
          <p:cNvPicPr preferRelativeResize="0"/>
          <p:nvPr/>
        </p:nvPicPr>
        <p:blipFill rotWithShape="1">
          <a:blip r:embed="rId2">
            <a:alphaModFix/>
          </a:blip>
          <a:srcRect b="5804" l="4838" r="4892" t="6382"/>
          <a:stretch/>
        </p:blipFill>
        <p:spPr>
          <a:xfrm>
            <a:off x="0" y="0"/>
            <a:ext cx="9144003" cy="5143500"/>
          </a:xfrm>
          <a:prstGeom prst="rect">
            <a:avLst/>
          </a:prstGeom>
          <a:noFill/>
          <a:ln>
            <a:noFill/>
          </a:ln>
        </p:spPr>
      </p:pic>
      <p:cxnSp>
        <p:nvCxnSpPr>
          <p:cNvPr id="46" name="Google Shape;46;p5"/>
          <p:cNvCxnSpPr/>
          <p:nvPr/>
        </p:nvCxnSpPr>
        <p:spPr>
          <a:xfrm rot="10800000">
            <a:off x="-95435" y="250463"/>
            <a:ext cx="4600200" cy="0"/>
          </a:xfrm>
          <a:prstGeom prst="straightConnector1">
            <a:avLst/>
          </a:prstGeom>
          <a:noFill/>
          <a:ln cap="flat" cmpd="sng" w="28575">
            <a:solidFill>
              <a:schemeClr val="dk1"/>
            </a:solidFill>
            <a:prstDash val="solid"/>
            <a:round/>
            <a:headEnd len="sm" w="sm" type="none"/>
            <a:tailEnd len="sm" w="sm" type="none"/>
          </a:ln>
        </p:spPr>
      </p:cxnSp>
      <p:cxnSp>
        <p:nvCxnSpPr>
          <p:cNvPr id="47" name="Google Shape;47;p5"/>
          <p:cNvCxnSpPr/>
          <p:nvPr/>
        </p:nvCxnSpPr>
        <p:spPr>
          <a:xfrm rot="10800000">
            <a:off x="-95400" y="388892"/>
            <a:ext cx="1241700" cy="0"/>
          </a:xfrm>
          <a:prstGeom prst="straightConnector1">
            <a:avLst/>
          </a:prstGeom>
          <a:noFill/>
          <a:ln cap="flat" cmpd="sng" w="28575">
            <a:solidFill>
              <a:schemeClr val="dk1"/>
            </a:solidFill>
            <a:prstDash val="solid"/>
            <a:round/>
            <a:headEnd len="sm" w="sm" type="none"/>
            <a:tailEnd len="sm" w="sm" type="none"/>
          </a:ln>
        </p:spPr>
      </p:cxnSp>
      <p:sp>
        <p:nvSpPr>
          <p:cNvPr id="48" name="Google Shape;48;p5"/>
          <p:cNvSpPr txBox="1"/>
          <p:nvPr>
            <p:ph idx="1" type="body"/>
          </p:nvPr>
        </p:nvSpPr>
        <p:spPr>
          <a:xfrm>
            <a:off x="720000" y="1670525"/>
            <a:ext cx="4294800" cy="2616600"/>
          </a:xfrm>
          <a:prstGeom prst="rect">
            <a:avLst/>
          </a:prstGeom>
          <a:noFill/>
          <a:ln>
            <a:noFill/>
          </a:ln>
        </p:spPr>
        <p:txBody>
          <a:bodyPr anchorCtr="0" anchor="t" bIns="91425" lIns="91425" spcFirstLastPara="1" rIns="91425" wrap="square" tIns="91425">
            <a:noAutofit/>
          </a:bodyPr>
          <a:lstStyle>
            <a:lvl1pPr indent="-292100" lvl="0" marL="457200" algn="l">
              <a:lnSpc>
                <a:spcPct val="100000"/>
              </a:lnSpc>
              <a:spcBef>
                <a:spcPts val="0"/>
              </a:spcBef>
              <a:spcAft>
                <a:spcPts val="0"/>
              </a:spcAft>
              <a:buSzPts val="1000"/>
              <a:buChar char="●"/>
              <a:defRPr sz="1600">
                <a:solidFill>
                  <a:srgbClr val="434343"/>
                </a:solidFill>
              </a:defRPr>
            </a:lvl1pPr>
            <a:lvl2pPr indent="-317500" lvl="1" marL="914400" algn="l">
              <a:lnSpc>
                <a:spcPct val="115000"/>
              </a:lnSpc>
              <a:spcBef>
                <a:spcPts val="0"/>
              </a:spcBef>
              <a:spcAft>
                <a:spcPts val="0"/>
              </a:spcAft>
              <a:buSzPts val="1400"/>
              <a:buChar char="○"/>
              <a:defRPr>
                <a:solidFill>
                  <a:srgbClr val="434343"/>
                </a:solidFill>
              </a:defRPr>
            </a:lvl2pPr>
            <a:lvl3pPr indent="-317500" lvl="2" marL="1371600" algn="l">
              <a:lnSpc>
                <a:spcPct val="115000"/>
              </a:lnSpc>
              <a:spcBef>
                <a:spcPts val="1600"/>
              </a:spcBef>
              <a:spcAft>
                <a:spcPts val="0"/>
              </a:spcAft>
              <a:buSzPts val="1400"/>
              <a:buChar char="■"/>
              <a:defRPr>
                <a:solidFill>
                  <a:srgbClr val="434343"/>
                </a:solidFill>
              </a:defRPr>
            </a:lvl3pPr>
            <a:lvl4pPr indent="-317500" lvl="3" marL="1828800" algn="l">
              <a:lnSpc>
                <a:spcPct val="115000"/>
              </a:lnSpc>
              <a:spcBef>
                <a:spcPts val="1600"/>
              </a:spcBef>
              <a:spcAft>
                <a:spcPts val="0"/>
              </a:spcAft>
              <a:buSzPts val="1400"/>
              <a:buChar char="●"/>
              <a:defRPr>
                <a:solidFill>
                  <a:srgbClr val="434343"/>
                </a:solidFill>
              </a:defRPr>
            </a:lvl4pPr>
            <a:lvl5pPr indent="-317500" lvl="4" marL="2286000" algn="l">
              <a:lnSpc>
                <a:spcPct val="115000"/>
              </a:lnSpc>
              <a:spcBef>
                <a:spcPts val="1600"/>
              </a:spcBef>
              <a:spcAft>
                <a:spcPts val="0"/>
              </a:spcAft>
              <a:buSzPts val="1400"/>
              <a:buChar char="○"/>
              <a:defRPr>
                <a:solidFill>
                  <a:srgbClr val="434343"/>
                </a:solidFill>
              </a:defRPr>
            </a:lvl5pPr>
            <a:lvl6pPr indent="-317500" lvl="5" marL="2743200" algn="l">
              <a:lnSpc>
                <a:spcPct val="115000"/>
              </a:lnSpc>
              <a:spcBef>
                <a:spcPts val="1600"/>
              </a:spcBef>
              <a:spcAft>
                <a:spcPts val="0"/>
              </a:spcAft>
              <a:buSzPts val="1400"/>
              <a:buChar char="■"/>
              <a:defRPr>
                <a:solidFill>
                  <a:srgbClr val="434343"/>
                </a:solidFill>
              </a:defRPr>
            </a:lvl6pPr>
            <a:lvl7pPr indent="-317500" lvl="6" marL="3200400" algn="l">
              <a:lnSpc>
                <a:spcPct val="115000"/>
              </a:lnSpc>
              <a:spcBef>
                <a:spcPts val="1600"/>
              </a:spcBef>
              <a:spcAft>
                <a:spcPts val="0"/>
              </a:spcAft>
              <a:buSzPts val="1400"/>
              <a:buChar char="●"/>
              <a:defRPr>
                <a:solidFill>
                  <a:srgbClr val="434343"/>
                </a:solidFill>
              </a:defRPr>
            </a:lvl7pPr>
            <a:lvl8pPr indent="-317500" lvl="7" marL="3657600" algn="l">
              <a:lnSpc>
                <a:spcPct val="115000"/>
              </a:lnSpc>
              <a:spcBef>
                <a:spcPts val="1600"/>
              </a:spcBef>
              <a:spcAft>
                <a:spcPts val="0"/>
              </a:spcAft>
              <a:buSzPts val="1400"/>
              <a:buChar char="○"/>
              <a:defRPr>
                <a:solidFill>
                  <a:srgbClr val="434343"/>
                </a:solidFill>
              </a:defRPr>
            </a:lvl8pPr>
            <a:lvl9pPr indent="-317500" lvl="8" marL="4114800" algn="l">
              <a:lnSpc>
                <a:spcPct val="115000"/>
              </a:lnSpc>
              <a:spcBef>
                <a:spcPts val="1600"/>
              </a:spcBef>
              <a:spcAft>
                <a:spcPts val="1600"/>
              </a:spcAft>
              <a:buSzPts val="1400"/>
              <a:buChar char="■"/>
              <a:defRPr>
                <a:solidFill>
                  <a:srgbClr val="434343"/>
                </a:solidFill>
              </a:defRPr>
            </a:lvl9pPr>
          </a:lstStyle>
          <a:p/>
        </p:txBody>
      </p:sp>
      <p:sp>
        <p:nvSpPr>
          <p:cNvPr id="49" name="Google Shape;49;p5"/>
          <p:cNvSpPr txBox="1"/>
          <p:nvPr>
            <p:ph type="title"/>
          </p:nvPr>
        </p:nvSpPr>
        <p:spPr>
          <a:xfrm>
            <a:off x="720000" y="779525"/>
            <a:ext cx="4294800" cy="891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500"/>
              <a:buNone/>
              <a:defRPr sz="4800"/>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cxnSp>
        <p:nvCxnSpPr>
          <p:cNvPr id="50" name="Google Shape;50;p5"/>
          <p:cNvCxnSpPr/>
          <p:nvPr/>
        </p:nvCxnSpPr>
        <p:spPr>
          <a:xfrm>
            <a:off x="3280474" y="4893038"/>
            <a:ext cx="6633900" cy="0"/>
          </a:xfrm>
          <a:prstGeom prst="straightConnector1">
            <a:avLst/>
          </a:prstGeom>
          <a:noFill/>
          <a:ln cap="flat" cmpd="sng" w="28575">
            <a:solidFill>
              <a:srgbClr val="302926"/>
            </a:solidFill>
            <a:prstDash val="solid"/>
            <a:round/>
            <a:headEnd len="sm" w="sm" type="none"/>
            <a:tailEnd len="sm" w="sm" type="none"/>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4">
    <p:spTree>
      <p:nvGrpSpPr>
        <p:cNvPr id="51" name="Shape 51"/>
        <p:cNvGrpSpPr/>
        <p:nvPr/>
      </p:nvGrpSpPr>
      <p:grpSpPr>
        <a:xfrm>
          <a:off x="0" y="0"/>
          <a:ext cx="0" cy="0"/>
          <a:chOff x="0" y="0"/>
          <a:chExt cx="0" cy="0"/>
        </a:xfrm>
      </p:grpSpPr>
      <p:pic>
        <p:nvPicPr>
          <p:cNvPr id="52" name="Google Shape;52;p6"/>
          <p:cNvPicPr preferRelativeResize="0"/>
          <p:nvPr/>
        </p:nvPicPr>
        <p:blipFill rotWithShape="1">
          <a:blip r:embed="rId2">
            <a:alphaModFix/>
          </a:blip>
          <a:srcRect b="5804" l="4838" r="4892" t="6382"/>
          <a:stretch/>
        </p:blipFill>
        <p:spPr>
          <a:xfrm>
            <a:off x="0" y="0"/>
            <a:ext cx="9144003" cy="5143500"/>
          </a:xfrm>
          <a:prstGeom prst="rect">
            <a:avLst/>
          </a:prstGeom>
          <a:noFill/>
          <a:ln>
            <a:noFill/>
          </a:ln>
        </p:spPr>
      </p:pic>
      <p:cxnSp>
        <p:nvCxnSpPr>
          <p:cNvPr id="53" name="Google Shape;53;p6"/>
          <p:cNvCxnSpPr/>
          <p:nvPr/>
        </p:nvCxnSpPr>
        <p:spPr>
          <a:xfrm rot="10800000">
            <a:off x="-95435" y="250463"/>
            <a:ext cx="4600200" cy="0"/>
          </a:xfrm>
          <a:prstGeom prst="straightConnector1">
            <a:avLst/>
          </a:prstGeom>
          <a:noFill/>
          <a:ln cap="flat" cmpd="sng" w="28575">
            <a:solidFill>
              <a:schemeClr val="dk1"/>
            </a:solidFill>
            <a:prstDash val="solid"/>
            <a:round/>
            <a:headEnd len="sm" w="sm" type="none"/>
            <a:tailEnd len="sm" w="sm" type="none"/>
          </a:ln>
        </p:spPr>
      </p:cxnSp>
      <p:cxnSp>
        <p:nvCxnSpPr>
          <p:cNvPr id="54" name="Google Shape;54;p6"/>
          <p:cNvCxnSpPr/>
          <p:nvPr/>
        </p:nvCxnSpPr>
        <p:spPr>
          <a:xfrm rot="10800000">
            <a:off x="-95400" y="388892"/>
            <a:ext cx="1241700" cy="0"/>
          </a:xfrm>
          <a:prstGeom prst="straightConnector1">
            <a:avLst/>
          </a:prstGeom>
          <a:noFill/>
          <a:ln cap="flat" cmpd="sng" w="28575">
            <a:solidFill>
              <a:schemeClr val="dk1"/>
            </a:solidFill>
            <a:prstDash val="solid"/>
            <a:round/>
            <a:headEnd len="sm" w="sm" type="none"/>
            <a:tailEnd len="sm" w="sm" type="none"/>
          </a:ln>
        </p:spPr>
      </p:cxnSp>
      <p:sp>
        <p:nvSpPr>
          <p:cNvPr id="55" name="Google Shape;55;p6"/>
          <p:cNvSpPr txBox="1"/>
          <p:nvPr>
            <p:ph type="title"/>
          </p:nvPr>
        </p:nvSpPr>
        <p:spPr>
          <a:xfrm>
            <a:off x="720000" y="1369188"/>
            <a:ext cx="2646900" cy="1080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56" name="Google Shape;56;p6"/>
          <p:cNvSpPr txBox="1"/>
          <p:nvPr>
            <p:ph idx="1" type="subTitle"/>
          </p:nvPr>
        </p:nvSpPr>
        <p:spPr>
          <a:xfrm>
            <a:off x="720000" y="2544063"/>
            <a:ext cx="2646900" cy="1080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6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cxnSp>
        <p:nvCxnSpPr>
          <p:cNvPr id="57" name="Google Shape;57;p6"/>
          <p:cNvCxnSpPr/>
          <p:nvPr/>
        </p:nvCxnSpPr>
        <p:spPr>
          <a:xfrm>
            <a:off x="3280474" y="4893038"/>
            <a:ext cx="6633900" cy="0"/>
          </a:xfrm>
          <a:prstGeom prst="straightConnector1">
            <a:avLst/>
          </a:prstGeom>
          <a:noFill/>
          <a:ln cap="flat" cmpd="sng" w="28575">
            <a:solidFill>
              <a:srgbClr val="302926"/>
            </a:solidFill>
            <a:prstDash val="solid"/>
            <a:round/>
            <a:headEnd len="sm" w="sm" type="none"/>
            <a:tailEnd len="sm" w="sm" type="none"/>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
    <p:spTree>
      <p:nvGrpSpPr>
        <p:cNvPr id="58" name="Shape 58"/>
        <p:cNvGrpSpPr/>
        <p:nvPr/>
      </p:nvGrpSpPr>
      <p:grpSpPr>
        <a:xfrm>
          <a:off x="0" y="0"/>
          <a:ext cx="0" cy="0"/>
          <a:chOff x="0" y="0"/>
          <a:chExt cx="0" cy="0"/>
        </a:xfrm>
      </p:grpSpPr>
      <p:pic>
        <p:nvPicPr>
          <p:cNvPr id="59" name="Google Shape;59;p7"/>
          <p:cNvPicPr preferRelativeResize="0"/>
          <p:nvPr/>
        </p:nvPicPr>
        <p:blipFill rotWithShape="1">
          <a:blip r:embed="rId2">
            <a:alphaModFix/>
          </a:blip>
          <a:srcRect b="5804" l="4838" r="4892" t="6382"/>
          <a:stretch/>
        </p:blipFill>
        <p:spPr>
          <a:xfrm>
            <a:off x="0" y="0"/>
            <a:ext cx="9144003" cy="5143500"/>
          </a:xfrm>
          <a:prstGeom prst="rect">
            <a:avLst/>
          </a:prstGeom>
          <a:noFill/>
          <a:ln>
            <a:noFill/>
          </a:ln>
        </p:spPr>
      </p:pic>
      <p:cxnSp>
        <p:nvCxnSpPr>
          <p:cNvPr id="60" name="Google Shape;60;p7"/>
          <p:cNvCxnSpPr/>
          <p:nvPr/>
        </p:nvCxnSpPr>
        <p:spPr>
          <a:xfrm rot="10800000">
            <a:off x="-95435" y="250463"/>
            <a:ext cx="4600200" cy="0"/>
          </a:xfrm>
          <a:prstGeom prst="straightConnector1">
            <a:avLst/>
          </a:prstGeom>
          <a:noFill/>
          <a:ln cap="flat" cmpd="sng" w="28575">
            <a:solidFill>
              <a:schemeClr val="dk1"/>
            </a:solidFill>
            <a:prstDash val="solid"/>
            <a:round/>
            <a:headEnd len="sm" w="sm" type="none"/>
            <a:tailEnd len="sm" w="sm" type="none"/>
          </a:ln>
        </p:spPr>
      </p:cxnSp>
      <p:cxnSp>
        <p:nvCxnSpPr>
          <p:cNvPr id="61" name="Google Shape;61;p7"/>
          <p:cNvCxnSpPr/>
          <p:nvPr/>
        </p:nvCxnSpPr>
        <p:spPr>
          <a:xfrm rot="10800000">
            <a:off x="-95400" y="388892"/>
            <a:ext cx="1241700" cy="0"/>
          </a:xfrm>
          <a:prstGeom prst="straightConnector1">
            <a:avLst/>
          </a:prstGeom>
          <a:noFill/>
          <a:ln cap="flat" cmpd="sng" w="28575">
            <a:solidFill>
              <a:schemeClr val="dk1"/>
            </a:solidFill>
            <a:prstDash val="solid"/>
            <a:round/>
            <a:headEnd len="sm" w="sm" type="none"/>
            <a:tailEnd len="sm" w="sm" type="none"/>
          </a:ln>
        </p:spPr>
      </p:cxnSp>
      <p:sp>
        <p:nvSpPr>
          <p:cNvPr id="62" name="Google Shape;62;p7"/>
          <p:cNvSpPr txBox="1"/>
          <p:nvPr>
            <p:ph type="title"/>
          </p:nvPr>
        </p:nvSpPr>
        <p:spPr>
          <a:xfrm>
            <a:off x="713100" y="1153250"/>
            <a:ext cx="3765900" cy="2190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63" name="Google Shape;63;p7"/>
          <p:cNvSpPr txBox="1"/>
          <p:nvPr>
            <p:ph idx="1" type="subTitle"/>
          </p:nvPr>
        </p:nvSpPr>
        <p:spPr>
          <a:xfrm>
            <a:off x="4326850" y="3599400"/>
            <a:ext cx="4097100" cy="10047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400"/>
              <a:buNone/>
              <a:defRPr sz="18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cxnSp>
        <p:nvCxnSpPr>
          <p:cNvPr id="64" name="Google Shape;64;p7"/>
          <p:cNvCxnSpPr/>
          <p:nvPr/>
        </p:nvCxnSpPr>
        <p:spPr>
          <a:xfrm>
            <a:off x="3280474" y="4893038"/>
            <a:ext cx="6633900" cy="0"/>
          </a:xfrm>
          <a:prstGeom prst="straightConnector1">
            <a:avLst/>
          </a:prstGeom>
          <a:noFill/>
          <a:ln cap="flat" cmpd="sng" w="28575">
            <a:solidFill>
              <a:srgbClr val="302926"/>
            </a:solidFill>
            <a:prstDash val="solid"/>
            <a:round/>
            <a:headEnd len="sm" w="sm" type="none"/>
            <a:tailEnd len="sm" w="sm" type="none"/>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
    <p:spTree>
      <p:nvGrpSpPr>
        <p:cNvPr id="65" name="Shape 65"/>
        <p:cNvGrpSpPr/>
        <p:nvPr/>
      </p:nvGrpSpPr>
      <p:grpSpPr>
        <a:xfrm>
          <a:off x="0" y="0"/>
          <a:ext cx="0" cy="0"/>
          <a:chOff x="0" y="0"/>
          <a:chExt cx="0" cy="0"/>
        </a:xfrm>
      </p:grpSpPr>
      <p:pic>
        <p:nvPicPr>
          <p:cNvPr id="66" name="Google Shape;66;p8"/>
          <p:cNvPicPr preferRelativeResize="0"/>
          <p:nvPr/>
        </p:nvPicPr>
        <p:blipFill rotWithShape="1">
          <a:blip r:embed="rId2">
            <a:alphaModFix/>
          </a:blip>
          <a:srcRect b="5804" l="4838" r="4892" t="6382"/>
          <a:stretch/>
        </p:blipFill>
        <p:spPr>
          <a:xfrm>
            <a:off x="0" y="0"/>
            <a:ext cx="9144003" cy="5143500"/>
          </a:xfrm>
          <a:prstGeom prst="rect">
            <a:avLst/>
          </a:prstGeom>
          <a:noFill/>
          <a:ln>
            <a:noFill/>
          </a:ln>
        </p:spPr>
      </p:pic>
      <p:cxnSp>
        <p:nvCxnSpPr>
          <p:cNvPr id="67" name="Google Shape;67;p8"/>
          <p:cNvCxnSpPr/>
          <p:nvPr/>
        </p:nvCxnSpPr>
        <p:spPr>
          <a:xfrm rot="10800000">
            <a:off x="-95435" y="250463"/>
            <a:ext cx="4600200" cy="0"/>
          </a:xfrm>
          <a:prstGeom prst="straightConnector1">
            <a:avLst/>
          </a:prstGeom>
          <a:noFill/>
          <a:ln cap="flat" cmpd="sng" w="28575">
            <a:solidFill>
              <a:schemeClr val="dk1"/>
            </a:solidFill>
            <a:prstDash val="solid"/>
            <a:round/>
            <a:headEnd len="sm" w="sm" type="none"/>
            <a:tailEnd len="sm" w="sm" type="none"/>
          </a:ln>
        </p:spPr>
      </p:cxnSp>
      <p:cxnSp>
        <p:nvCxnSpPr>
          <p:cNvPr id="68" name="Google Shape;68;p8"/>
          <p:cNvCxnSpPr/>
          <p:nvPr/>
        </p:nvCxnSpPr>
        <p:spPr>
          <a:xfrm rot="10800000">
            <a:off x="-95400" y="388892"/>
            <a:ext cx="1241700" cy="0"/>
          </a:xfrm>
          <a:prstGeom prst="straightConnector1">
            <a:avLst/>
          </a:prstGeom>
          <a:noFill/>
          <a:ln cap="flat" cmpd="sng" w="28575">
            <a:solidFill>
              <a:schemeClr val="dk1"/>
            </a:solidFill>
            <a:prstDash val="solid"/>
            <a:round/>
            <a:headEnd len="sm" w="sm" type="none"/>
            <a:tailEnd len="sm" w="sm" type="none"/>
          </a:ln>
        </p:spPr>
      </p:cxnSp>
      <p:sp>
        <p:nvSpPr>
          <p:cNvPr id="69" name="Google Shape;69;p8"/>
          <p:cNvSpPr txBox="1"/>
          <p:nvPr/>
        </p:nvSpPr>
        <p:spPr>
          <a:xfrm>
            <a:off x="4386850" y="3683637"/>
            <a:ext cx="3772800" cy="4347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300"/>
              </a:spcBef>
              <a:spcAft>
                <a:spcPts val="0"/>
              </a:spcAft>
              <a:buClr>
                <a:srgbClr val="000000"/>
              </a:buClr>
              <a:buSzPts val="1000"/>
              <a:buFont typeface="Arial"/>
              <a:buNone/>
            </a:pPr>
            <a:r>
              <a:rPr b="0" i="0" lang="en-US" sz="1000" u="none" cap="none" strike="noStrike">
                <a:solidFill>
                  <a:schemeClr val="dk1"/>
                </a:solidFill>
                <a:latin typeface="Calibri"/>
                <a:ea typeface="Calibri"/>
                <a:cs typeface="Calibri"/>
                <a:sym typeface="Calibri"/>
              </a:rPr>
              <a:t>CREDITS: This presentation template was created by </a:t>
            </a:r>
            <a:r>
              <a:rPr b="0" i="0" lang="en-US" sz="1000" u="none" cap="none" strike="noStrike">
                <a:solidFill>
                  <a:schemeClr val="hlink"/>
                </a:solidFill>
                <a:uFill>
                  <a:noFill/>
                </a:uFill>
                <a:latin typeface="Calibri"/>
                <a:ea typeface="Calibri"/>
                <a:cs typeface="Calibri"/>
                <a:sym typeface="Calibri"/>
                <a:hlinkClick r:id="rId3"/>
              </a:rPr>
              <a:t>Slidesgo</a:t>
            </a:r>
            <a:r>
              <a:rPr b="0" i="0" lang="en-US" sz="1000" u="none" cap="none" strike="noStrike">
                <a:solidFill>
                  <a:schemeClr val="dk1"/>
                </a:solidFill>
                <a:latin typeface="Calibri"/>
                <a:ea typeface="Calibri"/>
                <a:cs typeface="Calibri"/>
                <a:sym typeface="Calibri"/>
              </a:rPr>
              <a:t>, including icons by </a:t>
            </a:r>
            <a:r>
              <a:rPr b="0" i="0" lang="en-US" sz="1000" u="none" cap="none" strike="noStrike">
                <a:solidFill>
                  <a:schemeClr val="hlink"/>
                </a:solidFill>
                <a:uFill>
                  <a:noFill/>
                </a:uFill>
                <a:latin typeface="Calibri"/>
                <a:ea typeface="Calibri"/>
                <a:cs typeface="Calibri"/>
                <a:sym typeface="Calibri"/>
                <a:hlinkClick r:id="rId4"/>
              </a:rPr>
              <a:t>Flaticon</a:t>
            </a:r>
            <a:r>
              <a:rPr b="0" i="0" lang="en-US" sz="1000" u="none" cap="none" strike="noStrike">
                <a:solidFill>
                  <a:schemeClr val="dk1"/>
                </a:solidFill>
                <a:latin typeface="Calibri"/>
                <a:ea typeface="Calibri"/>
                <a:cs typeface="Calibri"/>
                <a:sym typeface="Calibri"/>
              </a:rPr>
              <a:t> and infographics &amp; images by </a:t>
            </a:r>
            <a:r>
              <a:rPr b="0" i="0" lang="en-US" sz="1000" u="none" cap="none" strike="noStrike">
                <a:solidFill>
                  <a:schemeClr val="hlink"/>
                </a:solidFill>
                <a:uFill>
                  <a:noFill/>
                </a:uFill>
                <a:latin typeface="Calibri"/>
                <a:ea typeface="Calibri"/>
                <a:cs typeface="Calibri"/>
                <a:sym typeface="Calibri"/>
                <a:hlinkClick r:id="rId5"/>
              </a:rPr>
              <a:t>Freepik</a:t>
            </a:r>
            <a:endParaRPr b="0" i="0" sz="1000" u="none" cap="none" strike="noStrike">
              <a:solidFill>
                <a:schemeClr val="dk1"/>
              </a:solidFill>
              <a:latin typeface="Calibri"/>
              <a:ea typeface="Calibri"/>
              <a:cs typeface="Calibri"/>
              <a:sym typeface="Calibri"/>
            </a:endParaRPr>
          </a:p>
        </p:txBody>
      </p:sp>
      <p:sp>
        <p:nvSpPr>
          <p:cNvPr id="70" name="Google Shape;70;p8"/>
          <p:cNvSpPr txBox="1"/>
          <p:nvPr>
            <p:ph type="title"/>
          </p:nvPr>
        </p:nvSpPr>
        <p:spPr>
          <a:xfrm>
            <a:off x="4125850" y="787148"/>
            <a:ext cx="4294800" cy="11799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500"/>
              <a:buNone/>
              <a:defRPr sz="6400"/>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71" name="Google Shape;71;p8"/>
          <p:cNvSpPr txBox="1"/>
          <p:nvPr>
            <p:ph idx="1" type="subTitle"/>
          </p:nvPr>
        </p:nvSpPr>
        <p:spPr>
          <a:xfrm>
            <a:off x="4555897" y="1995607"/>
            <a:ext cx="3434700" cy="1426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8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cxnSp>
        <p:nvCxnSpPr>
          <p:cNvPr id="72" name="Google Shape;72;p8"/>
          <p:cNvCxnSpPr/>
          <p:nvPr/>
        </p:nvCxnSpPr>
        <p:spPr>
          <a:xfrm>
            <a:off x="3280474" y="4893038"/>
            <a:ext cx="6633900" cy="0"/>
          </a:xfrm>
          <a:prstGeom prst="straightConnector1">
            <a:avLst/>
          </a:prstGeom>
          <a:noFill/>
          <a:ln cap="flat" cmpd="sng" w="28575">
            <a:solidFill>
              <a:srgbClr val="302926"/>
            </a:solidFill>
            <a:prstDash val="solid"/>
            <a:round/>
            <a:headEnd len="sm" w="sm" type="none"/>
            <a:tailEnd len="sm" w="sm" type="none"/>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73" name="Shape 73"/>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74" name="Shape 74"/>
        <p:cNvGrpSpPr/>
        <p:nvPr/>
      </p:nvGrpSpPr>
      <p:grpSpPr>
        <a:xfrm>
          <a:off x="0" y="0"/>
          <a:ext cx="0" cy="0"/>
          <a:chOff x="0" y="0"/>
          <a:chExt cx="0" cy="0"/>
        </a:xfrm>
      </p:grpSpPr>
      <p:pic>
        <p:nvPicPr>
          <p:cNvPr id="75" name="Google Shape;75;p10"/>
          <p:cNvPicPr preferRelativeResize="0"/>
          <p:nvPr/>
        </p:nvPicPr>
        <p:blipFill rotWithShape="1">
          <a:blip r:embed="rId2">
            <a:alphaModFix/>
          </a:blip>
          <a:srcRect b="5804" l="4838" r="4892" t="6382"/>
          <a:stretch/>
        </p:blipFill>
        <p:spPr>
          <a:xfrm>
            <a:off x="0" y="0"/>
            <a:ext cx="9144003" cy="5143500"/>
          </a:xfrm>
          <a:prstGeom prst="rect">
            <a:avLst/>
          </a:prstGeom>
          <a:noFill/>
          <a:ln>
            <a:noFill/>
          </a:ln>
        </p:spPr>
      </p:pic>
      <p:cxnSp>
        <p:nvCxnSpPr>
          <p:cNvPr id="76" name="Google Shape;76;p10"/>
          <p:cNvCxnSpPr/>
          <p:nvPr/>
        </p:nvCxnSpPr>
        <p:spPr>
          <a:xfrm rot="10800000">
            <a:off x="-95435" y="250463"/>
            <a:ext cx="4600200" cy="0"/>
          </a:xfrm>
          <a:prstGeom prst="straightConnector1">
            <a:avLst/>
          </a:prstGeom>
          <a:noFill/>
          <a:ln cap="flat" cmpd="sng" w="28575">
            <a:solidFill>
              <a:schemeClr val="dk1"/>
            </a:solidFill>
            <a:prstDash val="solid"/>
            <a:round/>
            <a:headEnd len="sm" w="sm" type="none"/>
            <a:tailEnd len="sm" w="sm" type="none"/>
          </a:ln>
        </p:spPr>
      </p:cxnSp>
      <p:cxnSp>
        <p:nvCxnSpPr>
          <p:cNvPr id="77" name="Google Shape;77;p10"/>
          <p:cNvCxnSpPr/>
          <p:nvPr/>
        </p:nvCxnSpPr>
        <p:spPr>
          <a:xfrm rot="10800000">
            <a:off x="-95400" y="388892"/>
            <a:ext cx="1241700" cy="0"/>
          </a:xfrm>
          <a:prstGeom prst="straightConnector1">
            <a:avLst/>
          </a:prstGeom>
          <a:noFill/>
          <a:ln cap="flat" cmpd="sng" w="28575">
            <a:solidFill>
              <a:schemeClr val="dk1"/>
            </a:solidFill>
            <a:prstDash val="solid"/>
            <a:round/>
            <a:headEnd len="sm" w="sm" type="none"/>
            <a:tailEnd len="sm" w="sm" type="none"/>
          </a:ln>
        </p:spPr>
      </p:cxnSp>
      <p:cxnSp>
        <p:nvCxnSpPr>
          <p:cNvPr id="78" name="Google Shape;78;p10"/>
          <p:cNvCxnSpPr/>
          <p:nvPr/>
        </p:nvCxnSpPr>
        <p:spPr>
          <a:xfrm>
            <a:off x="3280474" y="4893038"/>
            <a:ext cx="6633900" cy="0"/>
          </a:xfrm>
          <a:prstGeom prst="straightConnector1">
            <a:avLst/>
          </a:prstGeom>
          <a:noFill/>
          <a:ln cap="flat" cmpd="sng" w="28575">
            <a:solidFill>
              <a:srgbClr val="302926"/>
            </a:solidFill>
            <a:prstDash val="solid"/>
            <a:round/>
            <a:headEnd len="sm" w="sm" type="none"/>
            <a:tailEnd len="sm" w="sm" type="none"/>
          </a:ln>
        </p:spPr>
      </p:cxn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0"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3500"/>
              <a:buFont typeface="Bigshot One"/>
              <a:buNone/>
              <a:defRPr b="0" i="0" sz="3500" u="none" cap="none" strike="noStrike">
                <a:solidFill>
                  <a:schemeClr val="dk1"/>
                </a:solidFill>
                <a:latin typeface="Bigshot One"/>
                <a:ea typeface="Bigshot One"/>
                <a:cs typeface="Bigshot One"/>
                <a:sym typeface="Bigshot One"/>
              </a:defRPr>
            </a:lvl1pPr>
            <a:lvl2pPr lvl="1" marR="0" rtl="0" algn="l">
              <a:lnSpc>
                <a:spcPct val="100000"/>
              </a:lnSpc>
              <a:spcBef>
                <a:spcPts val="0"/>
              </a:spcBef>
              <a:spcAft>
                <a:spcPts val="0"/>
              </a:spcAft>
              <a:buClr>
                <a:schemeClr val="dk1"/>
              </a:buClr>
              <a:buSzPts val="3500"/>
              <a:buFont typeface="Georgia"/>
              <a:buNone/>
              <a:defRPr b="0" i="0" sz="3500" u="none" cap="none" strike="noStrike">
                <a:solidFill>
                  <a:schemeClr val="dk1"/>
                </a:solidFill>
                <a:latin typeface="Georgia"/>
                <a:ea typeface="Georgia"/>
                <a:cs typeface="Georgia"/>
                <a:sym typeface="Georgia"/>
              </a:defRPr>
            </a:lvl2pPr>
            <a:lvl3pPr lvl="2" marR="0" rtl="0" algn="l">
              <a:lnSpc>
                <a:spcPct val="100000"/>
              </a:lnSpc>
              <a:spcBef>
                <a:spcPts val="0"/>
              </a:spcBef>
              <a:spcAft>
                <a:spcPts val="0"/>
              </a:spcAft>
              <a:buClr>
                <a:schemeClr val="dk1"/>
              </a:buClr>
              <a:buSzPts val="3500"/>
              <a:buFont typeface="Georgia"/>
              <a:buNone/>
              <a:defRPr b="0" i="0" sz="3500" u="none" cap="none" strike="noStrike">
                <a:solidFill>
                  <a:schemeClr val="dk1"/>
                </a:solidFill>
                <a:latin typeface="Georgia"/>
                <a:ea typeface="Georgia"/>
                <a:cs typeface="Georgia"/>
                <a:sym typeface="Georgia"/>
              </a:defRPr>
            </a:lvl3pPr>
            <a:lvl4pPr lvl="3" marR="0" rtl="0" algn="l">
              <a:lnSpc>
                <a:spcPct val="100000"/>
              </a:lnSpc>
              <a:spcBef>
                <a:spcPts val="0"/>
              </a:spcBef>
              <a:spcAft>
                <a:spcPts val="0"/>
              </a:spcAft>
              <a:buClr>
                <a:schemeClr val="dk1"/>
              </a:buClr>
              <a:buSzPts val="3500"/>
              <a:buFont typeface="Georgia"/>
              <a:buNone/>
              <a:defRPr b="0" i="0" sz="3500" u="none" cap="none" strike="noStrike">
                <a:solidFill>
                  <a:schemeClr val="dk1"/>
                </a:solidFill>
                <a:latin typeface="Georgia"/>
                <a:ea typeface="Georgia"/>
                <a:cs typeface="Georgia"/>
                <a:sym typeface="Georgia"/>
              </a:defRPr>
            </a:lvl4pPr>
            <a:lvl5pPr lvl="4" marR="0" rtl="0" algn="l">
              <a:lnSpc>
                <a:spcPct val="100000"/>
              </a:lnSpc>
              <a:spcBef>
                <a:spcPts val="0"/>
              </a:spcBef>
              <a:spcAft>
                <a:spcPts val="0"/>
              </a:spcAft>
              <a:buClr>
                <a:schemeClr val="dk1"/>
              </a:buClr>
              <a:buSzPts val="3500"/>
              <a:buFont typeface="Georgia"/>
              <a:buNone/>
              <a:defRPr b="0" i="0" sz="3500" u="none" cap="none" strike="noStrike">
                <a:solidFill>
                  <a:schemeClr val="dk1"/>
                </a:solidFill>
                <a:latin typeface="Georgia"/>
                <a:ea typeface="Georgia"/>
                <a:cs typeface="Georgia"/>
                <a:sym typeface="Georgia"/>
              </a:defRPr>
            </a:lvl5pPr>
            <a:lvl6pPr lvl="5" marR="0" rtl="0" algn="l">
              <a:lnSpc>
                <a:spcPct val="100000"/>
              </a:lnSpc>
              <a:spcBef>
                <a:spcPts val="0"/>
              </a:spcBef>
              <a:spcAft>
                <a:spcPts val="0"/>
              </a:spcAft>
              <a:buClr>
                <a:schemeClr val="dk1"/>
              </a:buClr>
              <a:buSzPts val="3500"/>
              <a:buFont typeface="Georgia"/>
              <a:buNone/>
              <a:defRPr b="0" i="0" sz="3500" u="none" cap="none" strike="noStrike">
                <a:solidFill>
                  <a:schemeClr val="dk1"/>
                </a:solidFill>
                <a:latin typeface="Georgia"/>
                <a:ea typeface="Georgia"/>
                <a:cs typeface="Georgia"/>
                <a:sym typeface="Georgia"/>
              </a:defRPr>
            </a:lvl6pPr>
            <a:lvl7pPr lvl="6" marR="0" rtl="0" algn="l">
              <a:lnSpc>
                <a:spcPct val="100000"/>
              </a:lnSpc>
              <a:spcBef>
                <a:spcPts val="0"/>
              </a:spcBef>
              <a:spcAft>
                <a:spcPts val="0"/>
              </a:spcAft>
              <a:buClr>
                <a:schemeClr val="dk1"/>
              </a:buClr>
              <a:buSzPts val="3500"/>
              <a:buFont typeface="Georgia"/>
              <a:buNone/>
              <a:defRPr b="0" i="0" sz="3500" u="none" cap="none" strike="noStrike">
                <a:solidFill>
                  <a:schemeClr val="dk1"/>
                </a:solidFill>
                <a:latin typeface="Georgia"/>
                <a:ea typeface="Georgia"/>
                <a:cs typeface="Georgia"/>
                <a:sym typeface="Georgia"/>
              </a:defRPr>
            </a:lvl7pPr>
            <a:lvl8pPr lvl="7" marR="0" rtl="0" algn="l">
              <a:lnSpc>
                <a:spcPct val="100000"/>
              </a:lnSpc>
              <a:spcBef>
                <a:spcPts val="0"/>
              </a:spcBef>
              <a:spcAft>
                <a:spcPts val="0"/>
              </a:spcAft>
              <a:buClr>
                <a:schemeClr val="dk1"/>
              </a:buClr>
              <a:buSzPts val="3500"/>
              <a:buFont typeface="Georgia"/>
              <a:buNone/>
              <a:defRPr b="0" i="0" sz="3500" u="none" cap="none" strike="noStrike">
                <a:solidFill>
                  <a:schemeClr val="dk1"/>
                </a:solidFill>
                <a:latin typeface="Georgia"/>
                <a:ea typeface="Georgia"/>
                <a:cs typeface="Georgia"/>
                <a:sym typeface="Georgia"/>
              </a:defRPr>
            </a:lvl8pPr>
            <a:lvl9pPr lvl="8" marR="0" rtl="0" algn="l">
              <a:lnSpc>
                <a:spcPct val="100000"/>
              </a:lnSpc>
              <a:spcBef>
                <a:spcPts val="0"/>
              </a:spcBef>
              <a:spcAft>
                <a:spcPts val="0"/>
              </a:spcAft>
              <a:buClr>
                <a:schemeClr val="dk1"/>
              </a:buClr>
              <a:buSzPts val="3500"/>
              <a:buFont typeface="Georgia"/>
              <a:buNone/>
              <a:defRPr b="0" i="0" sz="3500" u="none" cap="none" strike="noStrike">
                <a:solidFill>
                  <a:schemeClr val="dk1"/>
                </a:solidFill>
                <a:latin typeface="Georgia"/>
                <a:ea typeface="Georgia"/>
                <a:cs typeface="Georgia"/>
                <a:sym typeface="Georgia"/>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15000"/>
              </a:lnSpc>
              <a:spcBef>
                <a:spcPts val="0"/>
              </a:spcBef>
              <a:spcAft>
                <a:spcPts val="0"/>
              </a:spcAft>
              <a:buClr>
                <a:schemeClr val="dk1"/>
              </a:buClr>
              <a:buSzPts val="1400"/>
              <a:buFont typeface="Calibri"/>
              <a:buChar char="●"/>
              <a:defRPr b="0" i="0" sz="1400" u="none" cap="none" strike="noStrike">
                <a:solidFill>
                  <a:schemeClr val="dk1"/>
                </a:solidFill>
                <a:latin typeface="Calibri"/>
                <a:ea typeface="Calibri"/>
                <a:cs typeface="Calibri"/>
                <a:sym typeface="Calibri"/>
              </a:defRPr>
            </a:lvl1pPr>
            <a:lvl2pPr indent="-317500" lvl="1" marL="914400" marR="0" rtl="0" algn="l">
              <a:lnSpc>
                <a:spcPct val="115000"/>
              </a:lnSpc>
              <a:spcBef>
                <a:spcPts val="1600"/>
              </a:spcBef>
              <a:spcAft>
                <a:spcPts val="0"/>
              </a:spcAft>
              <a:buClr>
                <a:schemeClr val="dk1"/>
              </a:buClr>
              <a:buSzPts val="1400"/>
              <a:buFont typeface="Calibri"/>
              <a:buChar char="○"/>
              <a:defRPr b="0" i="0" sz="1400" u="none" cap="none" strike="noStrike">
                <a:solidFill>
                  <a:schemeClr val="dk1"/>
                </a:solidFill>
                <a:latin typeface="Calibri"/>
                <a:ea typeface="Calibri"/>
                <a:cs typeface="Calibri"/>
                <a:sym typeface="Calibri"/>
              </a:defRPr>
            </a:lvl2pPr>
            <a:lvl3pPr indent="-317500" lvl="2" marL="1371600" marR="0" rtl="0" algn="l">
              <a:lnSpc>
                <a:spcPct val="115000"/>
              </a:lnSpc>
              <a:spcBef>
                <a:spcPts val="1600"/>
              </a:spcBef>
              <a:spcAft>
                <a:spcPts val="0"/>
              </a:spcAft>
              <a:buClr>
                <a:schemeClr val="dk1"/>
              </a:buClr>
              <a:buSzPts val="1400"/>
              <a:buFont typeface="Calibri"/>
              <a:buChar char="■"/>
              <a:defRPr b="0" i="0" sz="1400" u="none" cap="none" strike="noStrike">
                <a:solidFill>
                  <a:schemeClr val="dk1"/>
                </a:solidFill>
                <a:latin typeface="Calibri"/>
                <a:ea typeface="Calibri"/>
                <a:cs typeface="Calibri"/>
                <a:sym typeface="Calibri"/>
              </a:defRPr>
            </a:lvl3pPr>
            <a:lvl4pPr indent="-317500" lvl="3" marL="1828800" marR="0" rtl="0" algn="l">
              <a:lnSpc>
                <a:spcPct val="115000"/>
              </a:lnSpc>
              <a:spcBef>
                <a:spcPts val="1600"/>
              </a:spcBef>
              <a:spcAft>
                <a:spcPts val="0"/>
              </a:spcAft>
              <a:buClr>
                <a:schemeClr val="dk1"/>
              </a:buClr>
              <a:buSzPts val="1400"/>
              <a:buFont typeface="Calibri"/>
              <a:buChar char="●"/>
              <a:defRPr b="0" i="0" sz="1400" u="none" cap="none" strike="noStrike">
                <a:solidFill>
                  <a:schemeClr val="dk1"/>
                </a:solidFill>
                <a:latin typeface="Calibri"/>
                <a:ea typeface="Calibri"/>
                <a:cs typeface="Calibri"/>
                <a:sym typeface="Calibri"/>
              </a:defRPr>
            </a:lvl4pPr>
            <a:lvl5pPr indent="-317500" lvl="4" marL="2286000" marR="0" rtl="0" algn="l">
              <a:lnSpc>
                <a:spcPct val="115000"/>
              </a:lnSpc>
              <a:spcBef>
                <a:spcPts val="1600"/>
              </a:spcBef>
              <a:spcAft>
                <a:spcPts val="0"/>
              </a:spcAft>
              <a:buClr>
                <a:schemeClr val="dk1"/>
              </a:buClr>
              <a:buSzPts val="1400"/>
              <a:buFont typeface="Calibri"/>
              <a:buChar char="○"/>
              <a:defRPr b="0" i="0" sz="1400" u="none" cap="none" strike="noStrike">
                <a:solidFill>
                  <a:schemeClr val="dk1"/>
                </a:solidFill>
                <a:latin typeface="Calibri"/>
                <a:ea typeface="Calibri"/>
                <a:cs typeface="Calibri"/>
                <a:sym typeface="Calibri"/>
              </a:defRPr>
            </a:lvl5pPr>
            <a:lvl6pPr indent="-317500" lvl="5" marL="2743200" marR="0" rtl="0" algn="l">
              <a:lnSpc>
                <a:spcPct val="115000"/>
              </a:lnSpc>
              <a:spcBef>
                <a:spcPts val="1600"/>
              </a:spcBef>
              <a:spcAft>
                <a:spcPts val="0"/>
              </a:spcAft>
              <a:buClr>
                <a:schemeClr val="dk1"/>
              </a:buClr>
              <a:buSzPts val="1400"/>
              <a:buFont typeface="Calibri"/>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1600"/>
              </a:spcBef>
              <a:spcAft>
                <a:spcPts val="0"/>
              </a:spcAft>
              <a:buClr>
                <a:schemeClr val="dk1"/>
              </a:buClr>
              <a:buSzPts val="1400"/>
              <a:buFont typeface="Calibri"/>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1600"/>
              </a:spcBef>
              <a:spcAft>
                <a:spcPts val="0"/>
              </a:spcAft>
              <a:buClr>
                <a:schemeClr val="dk1"/>
              </a:buClr>
              <a:buSzPts val="1400"/>
              <a:buFont typeface="Calibri"/>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1600"/>
              </a:spcBef>
              <a:spcAft>
                <a:spcPts val="1600"/>
              </a:spcAft>
              <a:buClr>
                <a:schemeClr val="dk1"/>
              </a:buClr>
              <a:buSzPts val="1400"/>
              <a:buFont typeface="Calibri"/>
              <a:buChar char="■"/>
              <a:defRPr b="0" i="0" sz="1400" u="none" cap="none" strike="noStrike">
                <a:solidFill>
                  <a:schemeClr val="dk1"/>
                </a:solidFill>
                <a:latin typeface="Calibri"/>
                <a:ea typeface="Calibri"/>
                <a:cs typeface="Calibri"/>
                <a:sym typeface="Calibri"/>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5.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1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10.png"/><Relationship Id="rId4" Type="http://schemas.openxmlformats.org/officeDocument/2006/relationships/image" Target="../media/image15.png"/><Relationship Id="rId5"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10.png"/><Relationship Id="rId4" Type="http://schemas.openxmlformats.org/officeDocument/2006/relationships/image" Target="../media/image15.png"/><Relationship Id="rId5" Type="http://schemas.openxmlformats.org/officeDocument/2006/relationships/image" Target="../media/image22.png"/><Relationship Id="rId6" Type="http://schemas.openxmlformats.org/officeDocument/2006/relationships/image" Target="../media/image2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2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2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10.png"/><Relationship Id="rId4" Type="http://schemas.openxmlformats.org/officeDocument/2006/relationships/image" Target="../media/image15.png"/><Relationship Id="rId5" Type="http://schemas.openxmlformats.org/officeDocument/2006/relationships/image" Target="../media/image11.png"/><Relationship Id="rId6" Type="http://schemas.openxmlformats.org/officeDocument/2006/relationships/image" Target="../media/image20.png"/><Relationship Id="rId7" Type="http://schemas.openxmlformats.org/officeDocument/2006/relationships/image" Target="../media/image2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image" Target="../media/image26.png"/><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 Id="rId3" Type="http://schemas.openxmlformats.org/officeDocument/2006/relationships/hyperlink" Target="https://www.anyscale.com/blog/what-is-hyperparameter-tuning" TargetMode="External"/><Relationship Id="rId4" Type="http://schemas.openxmlformats.org/officeDocument/2006/relationships/hyperlink" Target="https://datascience.stackexchange.com/questions/90175/comparing-ml-models-to-baselines" TargetMode="External"/><Relationship Id="rId5" Type="http://schemas.openxmlformats.org/officeDocument/2006/relationships/hyperlink" Target="https://www.jstor.org/stable/44547452"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12.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2.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4.png"/><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sp>
        <p:nvSpPr>
          <p:cNvPr id="83" name="Google Shape;83;p11"/>
          <p:cNvSpPr txBox="1"/>
          <p:nvPr>
            <p:ph type="ctrTitle"/>
          </p:nvPr>
        </p:nvSpPr>
        <p:spPr>
          <a:xfrm>
            <a:off x="223242" y="1225950"/>
            <a:ext cx="6574152" cy="2691600"/>
          </a:xfrm>
          <a:prstGeom prst="rect">
            <a:avLst/>
          </a:prstGeom>
          <a:noFill/>
          <a:ln>
            <a:noFill/>
          </a:ln>
        </p:spPr>
        <p:txBody>
          <a:bodyPr anchorCtr="0" anchor="ctr" bIns="91425" lIns="91425" spcFirstLastPara="1" rIns="91425" wrap="square" tIns="91425">
            <a:noAutofit/>
          </a:bodyPr>
          <a:lstStyle/>
          <a:p>
            <a:pPr indent="0" lvl="0" marL="0" rtl="0" algn="l">
              <a:lnSpc>
                <a:spcPct val="80000"/>
              </a:lnSpc>
              <a:spcBef>
                <a:spcPts val="0"/>
              </a:spcBef>
              <a:spcAft>
                <a:spcPts val="0"/>
              </a:spcAft>
              <a:buSzPts val="5200"/>
              <a:buNone/>
            </a:pPr>
            <a:r>
              <a:rPr lang="en-US"/>
              <a:t>Machine Failure Prediction</a:t>
            </a:r>
            <a:endParaRPr/>
          </a:p>
        </p:txBody>
      </p:sp>
      <p:sp>
        <p:nvSpPr>
          <p:cNvPr id="84" name="Google Shape;84;p11"/>
          <p:cNvSpPr/>
          <p:nvPr/>
        </p:nvSpPr>
        <p:spPr>
          <a:xfrm>
            <a:off x="6510915" y="1286005"/>
            <a:ext cx="941100" cy="228825"/>
          </a:xfrm>
          <a:custGeom>
            <a:rect b="b" l="l" r="r" t="t"/>
            <a:pathLst>
              <a:path extrusionOk="0" h="9153" w="37644">
                <a:moveTo>
                  <a:pt x="5335" y="1"/>
                </a:moveTo>
                <a:cubicBezTo>
                  <a:pt x="4473" y="1"/>
                  <a:pt x="3786" y="732"/>
                  <a:pt x="3786" y="1637"/>
                </a:cubicBezTo>
                <a:cubicBezTo>
                  <a:pt x="3786" y="2793"/>
                  <a:pt x="4669" y="3743"/>
                  <a:pt x="5772" y="3743"/>
                </a:cubicBezTo>
                <a:lnTo>
                  <a:pt x="13036" y="3743"/>
                </a:lnTo>
                <a:cubicBezTo>
                  <a:pt x="13308" y="3743"/>
                  <a:pt x="13526" y="3993"/>
                  <a:pt x="13526" y="4298"/>
                </a:cubicBezTo>
                <a:cubicBezTo>
                  <a:pt x="13526" y="4833"/>
                  <a:pt x="13145" y="5258"/>
                  <a:pt x="12676" y="5258"/>
                </a:cubicBezTo>
                <a:lnTo>
                  <a:pt x="1910" y="5258"/>
                </a:lnTo>
                <a:cubicBezTo>
                  <a:pt x="852" y="5258"/>
                  <a:pt x="1" y="6164"/>
                  <a:pt x="1" y="7287"/>
                </a:cubicBezTo>
                <a:cubicBezTo>
                  <a:pt x="1" y="8312"/>
                  <a:pt x="786" y="9153"/>
                  <a:pt x="1768" y="9153"/>
                </a:cubicBezTo>
                <a:lnTo>
                  <a:pt x="20682" y="9153"/>
                </a:lnTo>
                <a:cubicBezTo>
                  <a:pt x="20933" y="9153"/>
                  <a:pt x="21130" y="8945"/>
                  <a:pt x="21130" y="8695"/>
                </a:cubicBezTo>
                <a:cubicBezTo>
                  <a:pt x="21130" y="8443"/>
                  <a:pt x="20933" y="8237"/>
                  <a:pt x="20682" y="8237"/>
                </a:cubicBezTo>
                <a:lnTo>
                  <a:pt x="1768" y="8237"/>
                </a:lnTo>
                <a:cubicBezTo>
                  <a:pt x="1299" y="8237"/>
                  <a:pt x="917" y="7811"/>
                  <a:pt x="917" y="7287"/>
                </a:cubicBezTo>
                <a:cubicBezTo>
                  <a:pt x="917" y="6666"/>
                  <a:pt x="1365" y="6175"/>
                  <a:pt x="1910" y="6175"/>
                </a:cubicBezTo>
                <a:lnTo>
                  <a:pt x="12676" y="6175"/>
                </a:lnTo>
                <a:cubicBezTo>
                  <a:pt x="13647" y="6175"/>
                  <a:pt x="14443" y="5335"/>
                  <a:pt x="14443" y="4298"/>
                </a:cubicBezTo>
                <a:cubicBezTo>
                  <a:pt x="14443" y="3491"/>
                  <a:pt x="13810" y="2826"/>
                  <a:pt x="13036" y="2826"/>
                </a:cubicBezTo>
                <a:lnTo>
                  <a:pt x="5772" y="2826"/>
                </a:lnTo>
                <a:cubicBezTo>
                  <a:pt x="5171" y="2826"/>
                  <a:pt x="4691" y="2291"/>
                  <a:pt x="4691" y="1637"/>
                </a:cubicBezTo>
                <a:cubicBezTo>
                  <a:pt x="4691" y="1234"/>
                  <a:pt x="4975" y="907"/>
                  <a:pt x="5335" y="907"/>
                </a:cubicBezTo>
                <a:lnTo>
                  <a:pt x="27445" y="907"/>
                </a:lnTo>
                <a:cubicBezTo>
                  <a:pt x="27794" y="907"/>
                  <a:pt x="28077" y="1234"/>
                  <a:pt x="28077" y="1637"/>
                </a:cubicBezTo>
                <a:cubicBezTo>
                  <a:pt x="28077" y="2291"/>
                  <a:pt x="27597" y="2826"/>
                  <a:pt x="27008" y="2826"/>
                </a:cubicBezTo>
                <a:lnTo>
                  <a:pt x="20573" y="2826"/>
                </a:lnTo>
                <a:cubicBezTo>
                  <a:pt x="19657" y="2826"/>
                  <a:pt x="18915" y="3612"/>
                  <a:pt x="18915" y="4572"/>
                </a:cubicBezTo>
                <a:cubicBezTo>
                  <a:pt x="18915" y="5280"/>
                  <a:pt x="19460" y="5859"/>
                  <a:pt x="20137" y="5859"/>
                </a:cubicBezTo>
                <a:lnTo>
                  <a:pt x="37186" y="5859"/>
                </a:lnTo>
                <a:cubicBezTo>
                  <a:pt x="37436" y="5859"/>
                  <a:pt x="37644" y="5651"/>
                  <a:pt x="37644" y="5400"/>
                </a:cubicBezTo>
                <a:cubicBezTo>
                  <a:pt x="37644" y="5149"/>
                  <a:pt x="37436" y="4942"/>
                  <a:pt x="37186" y="4942"/>
                </a:cubicBezTo>
                <a:lnTo>
                  <a:pt x="20137" y="4942"/>
                </a:lnTo>
                <a:cubicBezTo>
                  <a:pt x="19962" y="4942"/>
                  <a:pt x="19821" y="4778"/>
                  <a:pt x="19821" y="4572"/>
                </a:cubicBezTo>
                <a:cubicBezTo>
                  <a:pt x="19821" y="4113"/>
                  <a:pt x="20158" y="3743"/>
                  <a:pt x="20573" y="3743"/>
                </a:cubicBezTo>
                <a:lnTo>
                  <a:pt x="27008" y="3743"/>
                </a:lnTo>
                <a:cubicBezTo>
                  <a:pt x="28099" y="3743"/>
                  <a:pt x="28994" y="2793"/>
                  <a:pt x="28994" y="1637"/>
                </a:cubicBezTo>
                <a:cubicBezTo>
                  <a:pt x="28994" y="732"/>
                  <a:pt x="28296" y="1"/>
                  <a:pt x="2744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 name="Google Shape;85;p11"/>
          <p:cNvSpPr/>
          <p:nvPr/>
        </p:nvSpPr>
        <p:spPr>
          <a:xfrm>
            <a:off x="7747965" y="1756955"/>
            <a:ext cx="679875" cy="232650"/>
          </a:xfrm>
          <a:custGeom>
            <a:rect b="b" l="l" r="r" t="t"/>
            <a:pathLst>
              <a:path extrusionOk="0" h="9306" w="27195">
                <a:moveTo>
                  <a:pt x="5913" y="0"/>
                </a:moveTo>
                <a:cubicBezTo>
                  <a:pt x="4931" y="0"/>
                  <a:pt x="4135" y="753"/>
                  <a:pt x="4135" y="1670"/>
                </a:cubicBezTo>
                <a:lnTo>
                  <a:pt x="4135" y="1942"/>
                </a:lnTo>
                <a:cubicBezTo>
                  <a:pt x="4135" y="2913"/>
                  <a:pt x="4986" y="3709"/>
                  <a:pt x="6033" y="3709"/>
                </a:cubicBezTo>
                <a:lnTo>
                  <a:pt x="7833" y="3709"/>
                </a:lnTo>
                <a:cubicBezTo>
                  <a:pt x="8378" y="3709"/>
                  <a:pt x="8814" y="4102"/>
                  <a:pt x="8814" y="4571"/>
                </a:cubicBezTo>
                <a:cubicBezTo>
                  <a:pt x="8814" y="5149"/>
                  <a:pt x="8291" y="5618"/>
                  <a:pt x="7636" y="5618"/>
                </a:cubicBezTo>
                <a:lnTo>
                  <a:pt x="1976" y="5618"/>
                </a:lnTo>
                <a:cubicBezTo>
                  <a:pt x="885" y="5618"/>
                  <a:pt x="1" y="6447"/>
                  <a:pt x="1" y="7461"/>
                </a:cubicBezTo>
                <a:cubicBezTo>
                  <a:pt x="1" y="8476"/>
                  <a:pt x="885" y="9305"/>
                  <a:pt x="1976" y="9305"/>
                </a:cubicBezTo>
                <a:lnTo>
                  <a:pt x="24816" y="9305"/>
                </a:lnTo>
                <a:cubicBezTo>
                  <a:pt x="26125" y="9305"/>
                  <a:pt x="27194" y="8312"/>
                  <a:pt x="27194" y="7102"/>
                </a:cubicBezTo>
                <a:cubicBezTo>
                  <a:pt x="27194" y="5902"/>
                  <a:pt x="26158" y="4942"/>
                  <a:pt x="24882" y="4942"/>
                </a:cubicBezTo>
                <a:lnTo>
                  <a:pt x="19177" y="4942"/>
                </a:lnTo>
                <a:cubicBezTo>
                  <a:pt x="18926" y="4942"/>
                  <a:pt x="18718" y="5149"/>
                  <a:pt x="18718" y="5400"/>
                </a:cubicBezTo>
                <a:cubicBezTo>
                  <a:pt x="18718" y="5651"/>
                  <a:pt x="18926" y="5847"/>
                  <a:pt x="19177" y="5847"/>
                </a:cubicBezTo>
                <a:lnTo>
                  <a:pt x="24882" y="5847"/>
                </a:lnTo>
                <a:cubicBezTo>
                  <a:pt x="25645" y="5847"/>
                  <a:pt x="26278" y="6414"/>
                  <a:pt x="26278" y="7102"/>
                </a:cubicBezTo>
                <a:cubicBezTo>
                  <a:pt x="26278" y="7810"/>
                  <a:pt x="25624" y="8399"/>
                  <a:pt x="24816" y="8399"/>
                </a:cubicBezTo>
                <a:lnTo>
                  <a:pt x="1976" y="8399"/>
                </a:lnTo>
                <a:cubicBezTo>
                  <a:pt x="1387" y="8399"/>
                  <a:pt x="907" y="7974"/>
                  <a:pt x="907" y="7461"/>
                </a:cubicBezTo>
                <a:cubicBezTo>
                  <a:pt x="907" y="6949"/>
                  <a:pt x="1387" y="6535"/>
                  <a:pt x="1976" y="6535"/>
                </a:cubicBezTo>
                <a:lnTo>
                  <a:pt x="7636" y="6535"/>
                </a:lnTo>
                <a:cubicBezTo>
                  <a:pt x="8792" y="6535"/>
                  <a:pt x="9731" y="5651"/>
                  <a:pt x="9731" y="4571"/>
                </a:cubicBezTo>
                <a:cubicBezTo>
                  <a:pt x="9731" y="3600"/>
                  <a:pt x="8880" y="2804"/>
                  <a:pt x="7833" y="2804"/>
                </a:cubicBezTo>
                <a:lnTo>
                  <a:pt x="6033" y="2804"/>
                </a:lnTo>
                <a:cubicBezTo>
                  <a:pt x="5488" y="2804"/>
                  <a:pt x="5052" y="2411"/>
                  <a:pt x="5052" y="1942"/>
                </a:cubicBezTo>
                <a:lnTo>
                  <a:pt x="5052" y="1670"/>
                </a:lnTo>
                <a:cubicBezTo>
                  <a:pt x="5052" y="1255"/>
                  <a:pt x="5433" y="917"/>
                  <a:pt x="5913" y="917"/>
                </a:cubicBezTo>
                <a:lnTo>
                  <a:pt x="19537" y="917"/>
                </a:lnTo>
                <a:cubicBezTo>
                  <a:pt x="19787" y="917"/>
                  <a:pt x="19995" y="710"/>
                  <a:pt x="19995" y="459"/>
                </a:cubicBezTo>
                <a:cubicBezTo>
                  <a:pt x="19995" y="208"/>
                  <a:pt x="19787" y="0"/>
                  <a:pt x="19537"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 name="Google Shape;86;p11"/>
          <p:cNvSpPr/>
          <p:nvPr/>
        </p:nvSpPr>
        <p:spPr>
          <a:xfrm>
            <a:off x="6682928" y="2580568"/>
            <a:ext cx="851375" cy="283900"/>
          </a:xfrm>
          <a:custGeom>
            <a:rect b="b" l="l" r="r" t="t"/>
            <a:pathLst>
              <a:path extrusionOk="0" h="11356" w="34055">
                <a:moveTo>
                  <a:pt x="2880" y="0"/>
                </a:moveTo>
                <a:cubicBezTo>
                  <a:pt x="1288" y="0"/>
                  <a:pt x="1" y="1178"/>
                  <a:pt x="1" y="2640"/>
                </a:cubicBezTo>
                <a:cubicBezTo>
                  <a:pt x="1" y="4058"/>
                  <a:pt x="1256" y="5214"/>
                  <a:pt x="2805" y="5214"/>
                </a:cubicBezTo>
                <a:lnTo>
                  <a:pt x="9992" y="5214"/>
                </a:lnTo>
                <a:cubicBezTo>
                  <a:pt x="10244" y="5214"/>
                  <a:pt x="10450" y="5008"/>
                  <a:pt x="10450" y="4756"/>
                </a:cubicBezTo>
                <a:cubicBezTo>
                  <a:pt x="10450" y="4506"/>
                  <a:pt x="10244" y="4298"/>
                  <a:pt x="9992" y="4298"/>
                </a:cubicBezTo>
                <a:lnTo>
                  <a:pt x="2805" y="4298"/>
                </a:lnTo>
                <a:cubicBezTo>
                  <a:pt x="1757" y="4298"/>
                  <a:pt x="917" y="3556"/>
                  <a:pt x="917" y="2640"/>
                </a:cubicBezTo>
                <a:cubicBezTo>
                  <a:pt x="917" y="1692"/>
                  <a:pt x="1790" y="906"/>
                  <a:pt x="2880" y="906"/>
                </a:cubicBezTo>
                <a:lnTo>
                  <a:pt x="31677" y="906"/>
                </a:lnTo>
                <a:cubicBezTo>
                  <a:pt x="32484" y="906"/>
                  <a:pt x="33138" y="1484"/>
                  <a:pt x="33138" y="2182"/>
                </a:cubicBezTo>
                <a:cubicBezTo>
                  <a:pt x="33138" y="2891"/>
                  <a:pt x="32484" y="3459"/>
                  <a:pt x="31677" y="3459"/>
                </a:cubicBezTo>
                <a:lnTo>
                  <a:pt x="24543" y="3459"/>
                </a:lnTo>
                <a:cubicBezTo>
                  <a:pt x="23147" y="3459"/>
                  <a:pt x="22024" y="4494"/>
                  <a:pt x="22024" y="5782"/>
                </a:cubicBezTo>
                <a:cubicBezTo>
                  <a:pt x="22024" y="6938"/>
                  <a:pt x="23038" y="7876"/>
                  <a:pt x="24293" y="7876"/>
                </a:cubicBezTo>
                <a:lnTo>
                  <a:pt x="26562" y="7876"/>
                </a:lnTo>
                <a:cubicBezTo>
                  <a:pt x="27314" y="7876"/>
                  <a:pt x="27925" y="8411"/>
                  <a:pt x="27925" y="9054"/>
                </a:cubicBezTo>
                <a:lnTo>
                  <a:pt x="27925" y="9403"/>
                </a:lnTo>
                <a:cubicBezTo>
                  <a:pt x="27925" y="9981"/>
                  <a:pt x="27379" y="10450"/>
                  <a:pt x="26714" y="10450"/>
                </a:cubicBezTo>
                <a:lnTo>
                  <a:pt x="9534" y="10450"/>
                </a:lnTo>
                <a:cubicBezTo>
                  <a:pt x="9284" y="10450"/>
                  <a:pt x="9076" y="10646"/>
                  <a:pt x="9076" y="10898"/>
                </a:cubicBezTo>
                <a:cubicBezTo>
                  <a:pt x="9076" y="11148"/>
                  <a:pt x="9284" y="11356"/>
                  <a:pt x="9534" y="11356"/>
                </a:cubicBezTo>
                <a:lnTo>
                  <a:pt x="26714" y="11356"/>
                </a:lnTo>
                <a:cubicBezTo>
                  <a:pt x="27881" y="11356"/>
                  <a:pt x="28830" y="10483"/>
                  <a:pt x="28830" y="9403"/>
                </a:cubicBezTo>
                <a:lnTo>
                  <a:pt x="28830" y="9054"/>
                </a:lnTo>
                <a:cubicBezTo>
                  <a:pt x="28830" y="7898"/>
                  <a:pt x="27815" y="6960"/>
                  <a:pt x="26562" y="6960"/>
                </a:cubicBezTo>
                <a:lnTo>
                  <a:pt x="24293" y="6960"/>
                </a:lnTo>
                <a:cubicBezTo>
                  <a:pt x="23540" y="6960"/>
                  <a:pt x="22929" y="6436"/>
                  <a:pt x="22929" y="5782"/>
                </a:cubicBezTo>
                <a:cubicBezTo>
                  <a:pt x="22929" y="5008"/>
                  <a:pt x="23660" y="4375"/>
                  <a:pt x="24543" y="4375"/>
                </a:cubicBezTo>
                <a:lnTo>
                  <a:pt x="31677" y="4375"/>
                </a:lnTo>
                <a:cubicBezTo>
                  <a:pt x="32986" y="4375"/>
                  <a:pt x="34055" y="3393"/>
                  <a:pt x="34055" y="2182"/>
                </a:cubicBezTo>
                <a:cubicBezTo>
                  <a:pt x="34055" y="982"/>
                  <a:pt x="32986" y="0"/>
                  <a:pt x="31677"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 name="Google Shape;87;p11"/>
          <p:cNvSpPr/>
          <p:nvPr/>
        </p:nvSpPr>
        <p:spPr>
          <a:xfrm>
            <a:off x="8292661" y="1452505"/>
            <a:ext cx="62100" cy="624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 name="Google Shape;88;p11"/>
          <p:cNvSpPr/>
          <p:nvPr/>
        </p:nvSpPr>
        <p:spPr>
          <a:xfrm>
            <a:off x="7287251" y="2267351"/>
            <a:ext cx="75000" cy="75300"/>
          </a:xfrm>
          <a:prstGeom prst="ellipse">
            <a:avLst/>
          </a:pr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 name="Google Shape;89;p11"/>
          <p:cNvSpPr/>
          <p:nvPr/>
        </p:nvSpPr>
        <p:spPr>
          <a:xfrm>
            <a:off x="7491703" y="2400443"/>
            <a:ext cx="42600" cy="429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 name="Google Shape;90;p11"/>
          <p:cNvSpPr txBox="1"/>
          <p:nvPr/>
        </p:nvSpPr>
        <p:spPr>
          <a:xfrm>
            <a:off x="5814750" y="131338"/>
            <a:ext cx="2678400" cy="289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latin typeface="Times New Roman"/>
              <a:ea typeface="Times New Roman"/>
              <a:cs typeface="Times New Roman"/>
              <a:sym typeface="Times New Roman"/>
            </a:endParaRPr>
          </a:p>
        </p:txBody>
      </p:sp>
      <p:sp>
        <p:nvSpPr>
          <p:cNvPr id="91" name="Google Shape;91;p11"/>
          <p:cNvSpPr txBox="1"/>
          <p:nvPr/>
        </p:nvSpPr>
        <p:spPr>
          <a:xfrm flipH="1">
            <a:off x="659112" y="4748138"/>
            <a:ext cx="2678400" cy="289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a:p>
        </p:txBody>
      </p:sp>
      <p:grpSp>
        <p:nvGrpSpPr>
          <p:cNvPr id="92" name="Google Shape;92;p11"/>
          <p:cNvGrpSpPr/>
          <p:nvPr/>
        </p:nvGrpSpPr>
        <p:grpSpPr>
          <a:xfrm>
            <a:off x="4887442" y="162470"/>
            <a:ext cx="764096" cy="175985"/>
            <a:chOff x="4917734" y="191707"/>
            <a:chExt cx="764096" cy="175985"/>
          </a:xfrm>
        </p:grpSpPr>
        <p:grpSp>
          <p:nvGrpSpPr>
            <p:cNvPr id="93" name="Google Shape;93;p11"/>
            <p:cNvGrpSpPr/>
            <p:nvPr/>
          </p:nvGrpSpPr>
          <p:grpSpPr>
            <a:xfrm>
              <a:off x="4917734" y="191707"/>
              <a:ext cx="175994" cy="175985"/>
              <a:chOff x="266768" y="1721375"/>
              <a:chExt cx="397907" cy="397887"/>
            </a:xfrm>
          </p:grpSpPr>
          <p:sp>
            <p:nvSpPr>
              <p:cNvPr id="94" name="Google Shape;94;p11"/>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 name="Google Shape;95;p11"/>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6" name="Google Shape;96;p11"/>
            <p:cNvGrpSpPr/>
            <p:nvPr/>
          </p:nvGrpSpPr>
          <p:grpSpPr>
            <a:xfrm>
              <a:off x="5211543" y="191707"/>
              <a:ext cx="175976" cy="175985"/>
              <a:chOff x="864491" y="1723250"/>
              <a:chExt cx="397866" cy="397887"/>
            </a:xfrm>
          </p:grpSpPr>
          <p:sp>
            <p:nvSpPr>
              <p:cNvPr id="97" name="Google Shape;97;p11"/>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 name="Google Shape;98;p11"/>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 name="Google Shape;99;p11"/>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00" name="Google Shape;100;p11"/>
            <p:cNvSpPr/>
            <p:nvPr/>
          </p:nvSpPr>
          <p:spPr>
            <a:xfrm>
              <a:off x="5505334" y="207724"/>
              <a:ext cx="176496" cy="143951"/>
            </a:xfrm>
            <a:custGeom>
              <a:rect b="b" l="l" r="r" t="t"/>
              <a:pathLst>
                <a:path extrusionOk="0" h="15596" w="19122">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20"/>
          <p:cNvSpPr txBox="1"/>
          <p:nvPr>
            <p:ph type="title"/>
          </p:nvPr>
        </p:nvSpPr>
        <p:spPr>
          <a:xfrm>
            <a:off x="1000852" y="1081805"/>
            <a:ext cx="2646900" cy="1080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500"/>
              <a:buNone/>
            </a:pPr>
            <a:r>
              <a:rPr lang="en-US"/>
              <a:t>Splitting</a:t>
            </a:r>
            <a:br>
              <a:rPr lang="en-US"/>
            </a:br>
            <a:r>
              <a:rPr lang="en-US"/>
              <a:t>Data</a:t>
            </a:r>
            <a:endParaRPr/>
          </a:p>
        </p:txBody>
      </p:sp>
      <p:sp>
        <p:nvSpPr>
          <p:cNvPr id="302" name="Google Shape;302;p20"/>
          <p:cNvSpPr txBox="1"/>
          <p:nvPr>
            <p:ph idx="1" type="subTitle"/>
          </p:nvPr>
        </p:nvSpPr>
        <p:spPr>
          <a:xfrm>
            <a:off x="1000852" y="2256679"/>
            <a:ext cx="2646900" cy="2380635"/>
          </a:xfrm>
          <a:prstGeom prst="rect">
            <a:avLst/>
          </a:prstGeom>
          <a:noFill/>
          <a:ln>
            <a:noFill/>
          </a:ln>
        </p:spPr>
        <p:txBody>
          <a:bodyPr anchorCtr="0" anchor="t" bIns="91425" lIns="91425" spcFirstLastPara="1" rIns="91425" wrap="square" tIns="91425">
            <a:noAutofit/>
          </a:bodyPr>
          <a:lstStyle/>
          <a:p>
            <a:pPr indent="0" lvl="0" marL="0" rtl="0" algn="just">
              <a:lnSpc>
                <a:spcPct val="100000"/>
              </a:lnSpc>
              <a:spcBef>
                <a:spcPts val="0"/>
              </a:spcBef>
              <a:spcAft>
                <a:spcPts val="0"/>
              </a:spcAft>
              <a:buSzPts val="1400"/>
              <a:buNone/>
            </a:pPr>
            <a:r>
              <a:rPr lang="en-US" sz="1100"/>
              <a:t>Creating new features to enhance accuracy of model and increase relevance of data.</a:t>
            </a:r>
            <a:endParaRPr/>
          </a:p>
          <a:p>
            <a:pPr indent="0" lvl="0" marL="0" rtl="0" algn="just">
              <a:lnSpc>
                <a:spcPct val="100000"/>
              </a:lnSpc>
              <a:spcBef>
                <a:spcPts val="0"/>
              </a:spcBef>
              <a:spcAft>
                <a:spcPts val="0"/>
              </a:spcAft>
              <a:buSzPts val="1400"/>
              <a:buNone/>
            </a:pPr>
            <a:r>
              <a:t/>
            </a:r>
            <a:endParaRPr sz="1100"/>
          </a:p>
          <a:p>
            <a:pPr indent="0" lvl="0" marL="0" rtl="0" algn="just">
              <a:lnSpc>
                <a:spcPct val="100000"/>
              </a:lnSpc>
              <a:spcBef>
                <a:spcPts val="0"/>
              </a:spcBef>
              <a:spcAft>
                <a:spcPts val="0"/>
              </a:spcAft>
              <a:buSzPts val="1400"/>
              <a:buNone/>
            </a:pPr>
            <a:r>
              <a:rPr lang="en-US" sz="1100"/>
              <a:t>We split the DataFrame into 2 sets:</a:t>
            </a:r>
            <a:endParaRPr/>
          </a:p>
          <a:p>
            <a:pPr indent="-171450" lvl="0" marL="171450" rtl="0" algn="just">
              <a:lnSpc>
                <a:spcPct val="100000"/>
              </a:lnSpc>
              <a:spcBef>
                <a:spcPts val="0"/>
              </a:spcBef>
              <a:spcAft>
                <a:spcPts val="0"/>
              </a:spcAft>
              <a:buSzPts val="1400"/>
              <a:buFont typeface="Calibri"/>
              <a:buChar char="-"/>
            </a:pPr>
            <a:r>
              <a:rPr lang="en-US" sz="1100"/>
              <a:t>Train Data</a:t>
            </a:r>
            <a:endParaRPr/>
          </a:p>
          <a:p>
            <a:pPr indent="-171450" lvl="0" marL="171450" rtl="0" algn="just">
              <a:lnSpc>
                <a:spcPct val="100000"/>
              </a:lnSpc>
              <a:spcBef>
                <a:spcPts val="0"/>
              </a:spcBef>
              <a:spcAft>
                <a:spcPts val="0"/>
              </a:spcAft>
              <a:buSzPts val="1400"/>
              <a:buFont typeface="Calibri"/>
              <a:buChar char="-"/>
            </a:pPr>
            <a:r>
              <a:rPr lang="en-US" sz="1100"/>
              <a:t>Test Data</a:t>
            </a:r>
            <a:endParaRPr/>
          </a:p>
          <a:p>
            <a:pPr indent="-82550" lvl="0" marL="171450" rtl="0" algn="just">
              <a:lnSpc>
                <a:spcPct val="100000"/>
              </a:lnSpc>
              <a:spcBef>
                <a:spcPts val="0"/>
              </a:spcBef>
              <a:spcAft>
                <a:spcPts val="0"/>
              </a:spcAft>
              <a:buSzPts val="1400"/>
              <a:buFont typeface="Calibri"/>
              <a:buNone/>
            </a:pPr>
            <a:r>
              <a:t/>
            </a:r>
            <a:endParaRPr sz="1100"/>
          </a:p>
          <a:p>
            <a:pPr indent="0" lvl="0" marL="0" rtl="0" algn="just">
              <a:lnSpc>
                <a:spcPct val="100000"/>
              </a:lnSpc>
              <a:spcBef>
                <a:spcPts val="0"/>
              </a:spcBef>
              <a:spcAft>
                <a:spcPts val="0"/>
              </a:spcAft>
              <a:buSzPts val="1400"/>
              <a:buNone/>
            </a:pPr>
            <a:r>
              <a:rPr lang="en-US" sz="1100"/>
              <a:t>This train-test split procedure is used to estimate the performance of machine learning algorithms when they are used to make predictions on data not used to train the model. (Brownlee, 2020)</a:t>
            </a:r>
            <a:endParaRPr sz="1100"/>
          </a:p>
        </p:txBody>
      </p:sp>
      <p:sp>
        <p:nvSpPr>
          <p:cNvPr id="303" name="Google Shape;303;p20"/>
          <p:cNvSpPr/>
          <p:nvPr/>
        </p:nvSpPr>
        <p:spPr>
          <a:xfrm>
            <a:off x="4480560" y="1280997"/>
            <a:ext cx="3474720" cy="2928578"/>
          </a:xfrm>
          <a:prstGeom prst="roundRect">
            <a:avLst>
              <a:gd fmla="val 0"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04" name="Google Shape;304;p20"/>
          <p:cNvGrpSpPr/>
          <p:nvPr/>
        </p:nvGrpSpPr>
        <p:grpSpPr>
          <a:xfrm>
            <a:off x="4887442" y="162470"/>
            <a:ext cx="764096" cy="175985"/>
            <a:chOff x="4917734" y="191707"/>
            <a:chExt cx="764096" cy="175985"/>
          </a:xfrm>
        </p:grpSpPr>
        <p:grpSp>
          <p:nvGrpSpPr>
            <p:cNvPr id="305" name="Google Shape;305;p20"/>
            <p:cNvGrpSpPr/>
            <p:nvPr/>
          </p:nvGrpSpPr>
          <p:grpSpPr>
            <a:xfrm>
              <a:off x="4917734" y="191707"/>
              <a:ext cx="175994" cy="175985"/>
              <a:chOff x="266768" y="1721375"/>
              <a:chExt cx="397907" cy="397887"/>
            </a:xfrm>
          </p:grpSpPr>
          <p:sp>
            <p:nvSpPr>
              <p:cNvPr id="306" name="Google Shape;306;p20"/>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7" name="Google Shape;307;p20"/>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08" name="Google Shape;308;p20"/>
            <p:cNvGrpSpPr/>
            <p:nvPr/>
          </p:nvGrpSpPr>
          <p:grpSpPr>
            <a:xfrm>
              <a:off x="5211543" y="191707"/>
              <a:ext cx="175976" cy="175985"/>
              <a:chOff x="864491" y="1723250"/>
              <a:chExt cx="397866" cy="397887"/>
            </a:xfrm>
          </p:grpSpPr>
          <p:sp>
            <p:nvSpPr>
              <p:cNvPr id="309" name="Google Shape;309;p20"/>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 name="Google Shape;310;p20"/>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 name="Google Shape;311;p20"/>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12" name="Google Shape;312;p20"/>
            <p:cNvSpPr/>
            <p:nvPr/>
          </p:nvSpPr>
          <p:spPr>
            <a:xfrm>
              <a:off x="5505334" y="207724"/>
              <a:ext cx="176496" cy="143951"/>
            </a:xfrm>
            <a:custGeom>
              <a:rect b="b" l="l" r="r" t="t"/>
              <a:pathLst>
                <a:path extrusionOk="0" h="15596" w="19122">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descr="Text&#10;&#10;Description automatically generated" id="313" name="Google Shape;313;p20"/>
          <p:cNvPicPr preferRelativeResize="0"/>
          <p:nvPr/>
        </p:nvPicPr>
        <p:blipFill rotWithShape="1">
          <a:blip r:embed="rId3">
            <a:alphaModFix/>
          </a:blip>
          <a:srcRect b="0" l="0" r="0" t="0"/>
          <a:stretch/>
        </p:blipFill>
        <p:spPr>
          <a:xfrm>
            <a:off x="4572000" y="1369188"/>
            <a:ext cx="3246440" cy="2738454"/>
          </a:xfrm>
          <a:prstGeom prst="rect">
            <a:avLst/>
          </a:prstGeom>
          <a:noFill/>
          <a:ln>
            <a:noFill/>
          </a:ln>
        </p:spPr>
      </p:pic>
      <p:sp>
        <p:nvSpPr>
          <p:cNvPr id="314" name="Google Shape;314;p20"/>
          <p:cNvSpPr txBox="1"/>
          <p:nvPr/>
        </p:nvSpPr>
        <p:spPr>
          <a:xfrm>
            <a:off x="5814750" y="131338"/>
            <a:ext cx="2678400" cy="289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latin typeface="Times New Roman"/>
              <a:ea typeface="Times New Roman"/>
              <a:cs typeface="Times New Roman"/>
              <a:sym typeface="Times New Roman"/>
            </a:endParaRPr>
          </a:p>
        </p:txBody>
      </p:sp>
      <p:sp>
        <p:nvSpPr>
          <p:cNvPr id="315" name="Google Shape;315;p20"/>
          <p:cNvSpPr txBox="1"/>
          <p:nvPr/>
        </p:nvSpPr>
        <p:spPr>
          <a:xfrm flipH="1">
            <a:off x="659112" y="4748138"/>
            <a:ext cx="2678400" cy="289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21"/>
          <p:cNvSpPr txBox="1"/>
          <p:nvPr>
            <p:ph type="title"/>
          </p:nvPr>
        </p:nvSpPr>
        <p:spPr>
          <a:xfrm>
            <a:off x="484869" y="755234"/>
            <a:ext cx="2646900" cy="1080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500"/>
              <a:buNone/>
            </a:pPr>
            <a:r>
              <a:rPr lang="en-US"/>
              <a:t>Imputing</a:t>
            </a:r>
            <a:br>
              <a:rPr lang="en-US"/>
            </a:br>
            <a:r>
              <a:rPr lang="en-US"/>
              <a:t>Data</a:t>
            </a:r>
            <a:endParaRPr/>
          </a:p>
        </p:txBody>
      </p:sp>
      <p:sp>
        <p:nvSpPr>
          <p:cNvPr id="321" name="Google Shape;321;p21"/>
          <p:cNvSpPr txBox="1"/>
          <p:nvPr>
            <p:ph idx="1" type="subTitle"/>
          </p:nvPr>
        </p:nvSpPr>
        <p:spPr>
          <a:xfrm>
            <a:off x="484869" y="1930108"/>
            <a:ext cx="2646900" cy="2818030"/>
          </a:xfrm>
          <a:prstGeom prst="rect">
            <a:avLst/>
          </a:prstGeom>
          <a:noFill/>
          <a:ln>
            <a:noFill/>
          </a:ln>
        </p:spPr>
        <p:txBody>
          <a:bodyPr anchorCtr="0" anchor="t" bIns="91425" lIns="91425" spcFirstLastPara="1" rIns="91425" wrap="square" tIns="91425">
            <a:noAutofit/>
          </a:bodyPr>
          <a:lstStyle/>
          <a:p>
            <a:pPr indent="0" lvl="0" marL="0" rtl="0" algn="just">
              <a:lnSpc>
                <a:spcPct val="100000"/>
              </a:lnSpc>
              <a:spcBef>
                <a:spcPts val="0"/>
              </a:spcBef>
              <a:spcAft>
                <a:spcPts val="0"/>
              </a:spcAft>
              <a:buSzPts val="1400"/>
              <a:buNone/>
            </a:pPr>
            <a:r>
              <a:rPr lang="en-US" sz="1100"/>
              <a:t>We impute Categorical Data with ‘most_frequent’</a:t>
            </a:r>
            <a:endParaRPr/>
          </a:p>
          <a:p>
            <a:pPr indent="0" lvl="0" marL="0" rtl="0" algn="just">
              <a:lnSpc>
                <a:spcPct val="100000"/>
              </a:lnSpc>
              <a:spcBef>
                <a:spcPts val="0"/>
              </a:spcBef>
              <a:spcAft>
                <a:spcPts val="0"/>
              </a:spcAft>
              <a:buSzPts val="1400"/>
              <a:buNone/>
            </a:pPr>
            <a:r>
              <a:t/>
            </a:r>
            <a:endParaRPr sz="1100"/>
          </a:p>
          <a:p>
            <a:pPr indent="0" lvl="0" marL="0" rtl="0" algn="just">
              <a:lnSpc>
                <a:spcPct val="100000"/>
              </a:lnSpc>
              <a:spcBef>
                <a:spcPts val="0"/>
              </a:spcBef>
              <a:spcAft>
                <a:spcPts val="0"/>
              </a:spcAft>
              <a:buSzPts val="1400"/>
              <a:buNone/>
            </a:pPr>
            <a:r>
              <a:rPr lang="en-US" sz="1100"/>
              <a:t>Imputing Numerical Data with using different methods found in scikit library</a:t>
            </a:r>
            <a:endParaRPr/>
          </a:p>
          <a:p>
            <a:pPr indent="0" lvl="0" marL="0" rtl="0" algn="just">
              <a:lnSpc>
                <a:spcPct val="100000"/>
              </a:lnSpc>
              <a:spcBef>
                <a:spcPts val="0"/>
              </a:spcBef>
              <a:spcAft>
                <a:spcPts val="0"/>
              </a:spcAft>
              <a:buSzPts val="1400"/>
              <a:buNone/>
            </a:pPr>
            <a:r>
              <a:rPr lang="en-US" sz="1100"/>
              <a:t>Methods:</a:t>
            </a:r>
            <a:endParaRPr/>
          </a:p>
          <a:p>
            <a:pPr indent="-171450" lvl="0" marL="171450" rtl="0" algn="just">
              <a:lnSpc>
                <a:spcPct val="100000"/>
              </a:lnSpc>
              <a:spcBef>
                <a:spcPts val="0"/>
              </a:spcBef>
              <a:spcAft>
                <a:spcPts val="0"/>
              </a:spcAft>
              <a:buSzPts val="1400"/>
              <a:buFont typeface="Calibri"/>
              <a:buChar char="-"/>
            </a:pPr>
            <a:r>
              <a:rPr lang="en-US" sz="1100"/>
              <a:t>Mean Imputation</a:t>
            </a:r>
            <a:endParaRPr/>
          </a:p>
          <a:p>
            <a:pPr indent="-171450" lvl="0" marL="171450" rtl="0" algn="just">
              <a:lnSpc>
                <a:spcPct val="100000"/>
              </a:lnSpc>
              <a:spcBef>
                <a:spcPts val="0"/>
              </a:spcBef>
              <a:spcAft>
                <a:spcPts val="0"/>
              </a:spcAft>
              <a:buSzPts val="1400"/>
              <a:buFont typeface="Calibri"/>
              <a:buChar char="-"/>
            </a:pPr>
            <a:r>
              <a:rPr lang="en-US" sz="1100"/>
              <a:t>Median Imputation</a:t>
            </a:r>
            <a:endParaRPr/>
          </a:p>
          <a:p>
            <a:pPr indent="-171450" lvl="0" marL="171450" rtl="0" algn="just">
              <a:lnSpc>
                <a:spcPct val="100000"/>
              </a:lnSpc>
              <a:spcBef>
                <a:spcPts val="0"/>
              </a:spcBef>
              <a:spcAft>
                <a:spcPts val="0"/>
              </a:spcAft>
              <a:buSzPts val="1400"/>
              <a:buFont typeface="Calibri"/>
              <a:buChar char="-"/>
            </a:pPr>
            <a:r>
              <a:rPr lang="en-US" sz="1100"/>
              <a:t>kNN Imputation</a:t>
            </a:r>
            <a:endParaRPr/>
          </a:p>
          <a:p>
            <a:pPr indent="-171450" lvl="0" marL="171450" rtl="0" algn="just">
              <a:lnSpc>
                <a:spcPct val="100000"/>
              </a:lnSpc>
              <a:spcBef>
                <a:spcPts val="0"/>
              </a:spcBef>
              <a:spcAft>
                <a:spcPts val="0"/>
              </a:spcAft>
              <a:buSzPts val="1400"/>
              <a:buFont typeface="Calibri"/>
              <a:buChar char="-"/>
            </a:pPr>
            <a:r>
              <a:rPr lang="en-US" sz="1100"/>
              <a:t>Iterative Imputation</a:t>
            </a:r>
            <a:endParaRPr/>
          </a:p>
          <a:p>
            <a:pPr indent="-82550" lvl="0" marL="171450" rtl="0" algn="just">
              <a:lnSpc>
                <a:spcPct val="100000"/>
              </a:lnSpc>
              <a:spcBef>
                <a:spcPts val="0"/>
              </a:spcBef>
              <a:spcAft>
                <a:spcPts val="0"/>
              </a:spcAft>
              <a:buSzPts val="1400"/>
              <a:buFont typeface="Calibri"/>
              <a:buNone/>
            </a:pPr>
            <a:r>
              <a:t/>
            </a:r>
            <a:endParaRPr sz="1100"/>
          </a:p>
          <a:p>
            <a:pPr indent="0" lvl="0" marL="0" rtl="0" algn="just">
              <a:lnSpc>
                <a:spcPct val="100000"/>
              </a:lnSpc>
              <a:spcBef>
                <a:spcPts val="0"/>
              </a:spcBef>
              <a:spcAft>
                <a:spcPts val="0"/>
              </a:spcAft>
              <a:buSzPts val="1400"/>
              <a:buNone/>
            </a:pPr>
            <a:r>
              <a:rPr lang="en-US" sz="1100"/>
              <a:t>We can see that Iterative Imputation is the most effective, at an RSME Value of 4.759</a:t>
            </a:r>
            <a:endParaRPr/>
          </a:p>
        </p:txBody>
      </p:sp>
      <p:sp>
        <p:nvSpPr>
          <p:cNvPr id="322" name="Google Shape;322;p21"/>
          <p:cNvSpPr/>
          <p:nvPr/>
        </p:nvSpPr>
        <p:spPr>
          <a:xfrm>
            <a:off x="3566161" y="1025434"/>
            <a:ext cx="5427616" cy="3350623"/>
          </a:xfrm>
          <a:prstGeom prst="roundRect">
            <a:avLst>
              <a:gd fmla="val 0"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23" name="Google Shape;323;p21"/>
          <p:cNvGrpSpPr/>
          <p:nvPr/>
        </p:nvGrpSpPr>
        <p:grpSpPr>
          <a:xfrm>
            <a:off x="4887442" y="162470"/>
            <a:ext cx="764096" cy="175985"/>
            <a:chOff x="4917734" y="191707"/>
            <a:chExt cx="764096" cy="175985"/>
          </a:xfrm>
        </p:grpSpPr>
        <p:grpSp>
          <p:nvGrpSpPr>
            <p:cNvPr id="324" name="Google Shape;324;p21"/>
            <p:cNvGrpSpPr/>
            <p:nvPr/>
          </p:nvGrpSpPr>
          <p:grpSpPr>
            <a:xfrm>
              <a:off x="4917734" y="191707"/>
              <a:ext cx="175994" cy="175985"/>
              <a:chOff x="266768" y="1721375"/>
              <a:chExt cx="397907" cy="397887"/>
            </a:xfrm>
          </p:grpSpPr>
          <p:sp>
            <p:nvSpPr>
              <p:cNvPr id="325" name="Google Shape;325;p21"/>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 name="Google Shape;326;p21"/>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27" name="Google Shape;327;p21"/>
            <p:cNvGrpSpPr/>
            <p:nvPr/>
          </p:nvGrpSpPr>
          <p:grpSpPr>
            <a:xfrm>
              <a:off x="5211543" y="191707"/>
              <a:ext cx="175976" cy="175985"/>
              <a:chOff x="864491" y="1723250"/>
              <a:chExt cx="397866" cy="397887"/>
            </a:xfrm>
          </p:grpSpPr>
          <p:sp>
            <p:nvSpPr>
              <p:cNvPr id="328" name="Google Shape;328;p21"/>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9" name="Google Shape;329;p21"/>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0" name="Google Shape;330;p21"/>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31" name="Google Shape;331;p21"/>
            <p:cNvSpPr/>
            <p:nvPr/>
          </p:nvSpPr>
          <p:spPr>
            <a:xfrm>
              <a:off x="5505334" y="207724"/>
              <a:ext cx="176496" cy="143951"/>
            </a:xfrm>
            <a:custGeom>
              <a:rect b="b" l="l" r="r" t="t"/>
              <a:pathLst>
                <a:path extrusionOk="0" h="15596" w="19122">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descr="A screenshot of a computer&#10;&#10;Description automatically generated with medium confidence" id="332" name="Google Shape;332;p21"/>
          <p:cNvPicPr preferRelativeResize="0"/>
          <p:nvPr/>
        </p:nvPicPr>
        <p:blipFill rotWithShape="1">
          <a:blip r:embed="rId3">
            <a:alphaModFix/>
          </a:blip>
          <a:srcRect b="0" l="0" r="0" t="0"/>
          <a:stretch/>
        </p:blipFill>
        <p:spPr>
          <a:xfrm>
            <a:off x="3663793" y="1110273"/>
            <a:ext cx="5232013" cy="3212789"/>
          </a:xfrm>
          <a:prstGeom prst="rect">
            <a:avLst/>
          </a:prstGeom>
          <a:noFill/>
          <a:ln>
            <a:noFill/>
          </a:ln>
        </p:spPr>
      </p:pic>
      <p:sp>
        <p:nvSpPr>
          <p:cNvPr id="333" name="Google Shape;333;p21"/>
          <p:cNvSpPr txBox="1"/>
          <p:nvPr/>
        </p:nvSpPr>
        <p:spPr>
          <a:xfrm>
            <a:off x="5814750" y="131338"/>
            <a:ext cx="2678400" cy="289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latin typeface="Times New Roman"/>
              <a:ea typeface="Times New Roman"/>
              <a:cs typeface="Times New Roman"/>
              <a:sym typeface="Times New Roman"/>
            </a:endParaRPr>
          </a:p>
        </p:txBody>
      </p:sp>
      <p:sp>
        <p:nvSpPr>
          <p:cNvPr id="334" name="Google Shape;334;p21"/>
          <p:cNvSpPr txBox="1"/>
          <p:nvPr/>
        </p:nvSpPr>
        <p:spPr>
          <a:xfrm flipH="1">
            <a:off x="659112" y="4748138"/>
            <a:ext cx="2678400" cy="289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22"/>
          <p:cNvSpPr txBox="1"/>
          <p:nvPr>
            <p:ph type="title"/>
          </p:nvPr>
        </p:nvSpPr>
        <p:spPr>
          <a:xfrm>
            <a:off x="659112" y="485676"/>
            <a:ext cx="2646900" cy="1080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500"/>
              <a:buNone/>
            </a:pPr>
            <a:r>
              <a:rPr lang="en-US"/>
              <a:t>Oversample</a:t>
            </a:r>
            <a:br>
              <a:rPr lang="en-US"/>
            </a:br>
            <a:r>
              <a:rPr lang="en-US"/>
              <a:t>Data</a:t>
            </a:r>
            <a:endParaRPr/>
          </a:p>
        </p:txBody>
      </p:sp>
      <p:sp>
        <p:nvSpPr>
          <p:cNvPr id="340" name="Google Shape;340;p22"/>
          <p:cNvSpPr txBox="1"/>
          <p:nvPr>
            <p:ph idx="1" type="subTitle"/>
          </p:nvPr>
        </p:nvSpPr>
        <p:spPr>
          <a:xfrm>
            <a:off x="659112" y="1613263"/>
            <a:ext cx="2646900" cy="3040301"/>
          </a:xfrm>
          <a:prstGeom prst="rect">
            <a:avLst/>
          </a:prstGeom>
          <a:noFill/>
          <a:ln>
            <a:noFill/>
          </a:ln>
        </p:spPr>
        <p:txBody>
          <a:bodyPr anchorCtr="0" anchor="t" bIns="91425" lIns="91425" spcFirstLastPara="1" rIns="91425" wrap="square" tIns="91425">
            <a:noAutofit/>
          </a:bodyPr>
          <a:lstStyle/>
          <a:p>
            <a:pPr indent="0" lvl="0" marL="0" rtl="0" algn="just">
              <a:lnSpc>
                <a:spcPct val="100000"/>
              </a:lnSpc>
              <a:spcBef>
                <a:spcPts val="0"/>
              </a:spcBef>
              <a:spcAft>
                <a:spcPts val="0"/>
              </a:spcAft>
              <a:buSzPts val="1400"/>
              <a:buNone/>
            </a:pPr>
            <a:r>
              <a:rPr lang="en-US" sz="1100"/>
              <a:t>We oversample data to compensate for an imbalance that is either </a:t>
            </a:r>
            <a:r>
              <a:rPr lang="en-US" sz="1100" u="sng"/>
              <a:t>already present</a:t>
            </a:r>
            <a:r>
              <a:rPr lang="en-US" sz="1100"/>
              <a:t> in the data, or likely to develop if a purely random sample were taken.</a:t>
            </a:r>
            <a:endParaRPr/>
          </a:p>
          <a:p>
            <a:pPr indent="0" lvl="0" marL="0" rtl="0" algn="just">
              <a:lnSpc>
                <a:spcPct val="100000"/>
              </a:lnSpc>
              <a:spcBef>
                <a:spcPts val="0"/>
              </a:spcBef>
              <a:spcAft>
                <a:spcPts val="0"/>
              </a:spcAft>
              <a:buSzPts val="1400"/>
              <a:buNone/>
            </a:pPr>
            <a:r>
              <a:t/>
            </a:r>
            <a:endParaRPr sz="1100"/>
          </a:p>
          <a:p>
            <a:pPr indent="0" lvl="0" marL="0" rtl="0" algn="just">
              <a:lnSpc>
                <a:spcPct val="100000"/>
              </a:lnSpc>
              <a:spcBef>
                <a:spcPts val="0"/>
              </a:spcBef>
              <a:spcAft>
                <a:spcPts val="0"/>
              </a:spcAft>
              <a:buSzPts val="1400"/>
              <a:buNone/>
            </a:pPr>
            <a:r>
              <a:rPr lang="en-US" sz="1100"/>
              <a:t>Additionally, we oversample the data to ensure a </a:t>
            </a:r>
            <a:r>
              <a:rPr lang="en-US" sz="1100" u="sng"/>
              <a:t>fair comparison</a:t>
            </a:r>
            <a:r>
              <a:rPr lang="en-US" sz="1100"/>
              <a:t> amongst the training and testing data, as there is a 30:1 difference in the number of available training and testing data. This will result in the training and testing being skewed towards encouraging more predictions to be working than broken.</a:t>
            </a:r>
            <a:endParaRPr/>
          </a:p>
          <a:p>
            <a:pPr indent="0" lvl="0" marL="0" rtl="0" algn="just">
              <a:lnSpc>
                <a:spcPct val="100000"/>
              </a:lnSpc>
              <a:spcBef>
                <a:spcPts val="0"/>
              </a:spcBef>
              <a:spcAft>
                <a:spcPts val="0"/>
              </a:spcAft>
              <a:buSzPts val="1400"/>
              <a:buNone/>
            </a:pPr>
            <a:r>
              <a:t/>
            </a:r>
            <a:endParaRPr sz="1100"/>
          </a:p>
          <a:p>
            <a:pPr indent="0" lvl="0" marL="0" rtl="0" algn="just">
              <a:lnSpc>
                <a:spcPct val="100000"/>
              </a:lnSpc>
              <a:spcBef>
                <a:spcPts val="0"/>
              </a:spcBef>
              <a:spcAft>
                <a:spcPts val="0"/>
              </a:spcAft>
              <a:buSzPts val="1400"/>
              <a:buNone/>
            </a:pPr>
            <a:r>
              <a:rPr lang="en-US" sz="1100"/>
              <a:t>We oversample the data using SMOTENC, a tool generate synthetic data to oversample a </a:t>
            </a:r>
            <a:r>
              <a:rPr lang="en-US" sz="1100" u="sng"/>
              <a:t>minority target class</a:t>
            </a:r>
            <a:r>
              <a:rPr lang="en-US" sz="1100"/>
              <a:t> in an imbalanced dataset.</a:t>
            </a:r>
            <a:endParaRPr sz="1100"/>
          </a:p>
        </p:txBody>
      </p:sp>
      <p:sp>
        <p:nvSpPr>
          <p:cNvPr id="341" name="Google Shape;341;p22"/>
          <p:cNvSpPr/>
          <p:nvPr/>
        </p:nvSpPr>
        <p:spPr>
          <a:xfrm>
            <a:off x="3755571" y="1613263"/>
            <a:ext cx="5179423" cy="2076993"/>
          </a:xfrm>
          <a:prstGeom prst="roundRect">
            <a:avLst>
              <a:gd fmla="val 0"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42" name="Google Shape;342;p22"/>
          <p:cNvGrpSpPr/>
          <p:nvPr/>
        </p:nvGrpSpPr>
        <p:grpSpPr>
          <a:xfrm>
            <a:off x="4887442" y="162470"/>
            <a:ext cx="764096" cy="175985"/>
            <a:chOff x="4917734" y="191707"/>
            <a:chExt cx="764096" cy="175985"/>
          </a:xfrm>
        </p:grpSpPr>
        <p:grpSp>
          <p:nvGrpSpPr>
            <p:cNvPr id="343" name="Google Shape;343;p22"/>
            <p:cNvGrpSpPr/>
            <p:nvPr/>
          </p:nvGrpSpPr>
          <p:grpSpPr>
            <a:xfrm>
              <a:off x="4917734" y="191707"/>
              <a:ext cx="175994" cy="175985"/>
              <a:chOff x="266768" y="1721375"/>
              <a:chExt cx="397907" cy="397887"/>
            </a:xfrm>
          </p:grpSpPr>
          <p:sp>
            <p:nvSpPr>
              <p:cNvPr id="344" name="Google Shape;344;p22"/>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 name="Google Shape;345;p22"/>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46" name="Google Shape;346;p22"/>
            <p:cNvGrpSpPr/>
            <p:nvPr/>
          </p:nvGrpSpPr>
          <p:grpSpPr>
            <a:xfrm>
              <a:off x="5211543" y="191707"/>
              <a:ext cx="175976" cy="175985"/>
              <a:chOff x="864491" y="1723250"/>
              <a:chExt cx="397866" cy="397887"/>
            </a:xfrm>
          </p:grpSpPr>
          <p:sp>
            <p:nvSpPr>
              <p:cNvPr id="347" name="Google Shape;347;p22"/>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8" name="Google Shape;348;p22"/>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9" name="Google Shape;349;p22"/>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50" name="Google Shape;350;p22"/>
            <p:cNvSpPr/>
            <p:nvPr/>
          </p:nvSpPr>
          <p:spPr>
            <a:xfrm>
              <a:off x="5505334" y="207724"/>
              <a:ext cx="176496" cy="143951"/>
            </a:xfrm>
            <a:custGeom>
              <a:rect b="b" l="l" r="r" t="t"/>
              <a:pathLst>
                <a:path extrusionOk="0" h="15596" w="19122">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descr="Text&#10;&#10;Description automatically generated" id="351" name="Google Shape;351;p22"/>
          <p:cNvPicPr preferRelativeResize="0"/>
          <p:nvPr/>
        </p:nvPicPr>
        <p:blipFill rotWithShape="1">
          <a:blip r:embed="rId3">
            <a:alphaModFix/>
          </a:blip>
          <a:srcRect b="0" l="0" r="0" t="0"/>
          <a:stretch/>
        </p:blipFill>
        <p:spPr>
          <a:xfrm>
            <a:off x="3858026" y="1787205"/>
            <a:ext cx="4974512" cy="1729108"/>
          </a:xfrm>
          <a:prstGeom prst="rect">
            <a:avLst/>
          </a:prstGeom>
          <a:noFill/>
          <a:ln>
            <a:noFill/>
          </a:ln>
        </p:spPr>
      </p:pic>
      <p:sp>
        <p:nvSpPr>
          <p:cNvPr id="352" name="Google Shape;352;p22"/>
          <p:cNvSpPr txBox="1"/>
          <p:nvPr/>
        </p:nvSpPr>
        <p:spPr>
          <a:xfrm>
            <a:off x="5814750" y="121505"/>
            <a:ext cx="2678400" cy="289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latin typeface="Times New Roman"/>
              <a:ea typeface="Times New Roman"/>
              <a:cs typeface="Times New Roman"/>
              <a:sym typeface="Times New Roman"/>
            </a:endParaRPr>
          </a:p>
        </p:txBody>
      </p:sp>
      <p:sp>
        <p:nvSpPr>
          <p:cNvPr id="353" name="Google Shape;353;p22"/>
          <p:cNvSpPr txBox="1"/>
          <p:nvPr/>
        </p:nvSpPr>
        <p:spPr>
          <a:xfrm flipH="1">
            <a:off x="659112" y="4748138"/>
            <a:ext cx="2678400" cy="289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23"/>
          <p:cNvSpPr txBox="1"/>
          <p:nvPr>
            <p:ph type="title"/>
          </p:nvPr>
        </p:nvSpPr>
        <p:spPr>
          <a:xfrm>
            <a:off x="720000" y="1369188"/>
            <a:ext cx="2646900" cy="1080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500"/>
              <a:buNone/>
            </a:pPr>
            <a:r>
              <a:rPr lang="en-US"/>
              <a:t>Data</a:t>
            </a:r>
            <a:br>
              <a:rPr lang="en-US"/>
            </a:br>
            <a:r>
              <a:rPr lang="en-US"/>
              <a:t>Encoding</a:t>
            </a:r>
            <a:endParaRPr/>
          </a:p>
        </p:txBody>
      </p:sp>
      <p:sp>
        <p:nvSpPr>
          <p:cNvPr id="359" name="Google Shape;359;p23"/>
          <p:cNvSpPr txBox="1"/>
          <p:nvPr>
            <p:ph idx="1" type="subTitle"/>
          </p:nvPr>
        </p:nvSpPr>
        <p:spPr>
          <a:xfrm>
            <a:off x="720000" y="2544062"/>
            <a:ext cx="2646900" cy="2076993"/>
          </a:xfrm>
          <a:prstGeom prst="rect">
            <a:avLst/>
          </a:prstGeom>
          <a:noFill/>
          <a:ln>
            <a:noFill/>
          </a:ln>
        </p:spPr>
        <p:txBody>
          <a:bodyPr anchorCtr="0" anchor="t" bIns="91425" lIns="91425" spcFirstLastPara="1" rIns="91425" wrap="square" tIns="91425">
            <a:noAutofit/>
          </a:bodyPr>
          <a:lstStyle/>
          <a:p>
            <a:pPr indent="0" lvl="0" marL="0" rtl="0" algn="just">
              <a:lnSpc>
                <a:spcPct val="100000"/>
              </a:lnSpc>
              <a:spcBef>
                <a:spcPts val="0"/>
              </a:spcBef>
              <a:spcAft>
                <a:spcPts val="0"/>
              </a:spcAft>
              <a:buSzPts val="1400"/>
              <a:buNone/>
            </a:pPr>
            <a:r>
              <a:rPr lang="en-US" sz="1100"/>
              <a:t>Label encode categorical data as various machine learning algorithms are sensitive when the data is not scaled. </a:t>
            </a:r>
            <a:endParaRPr/>
          </a:p>
          <a:p>
            <a:pPr indent="0" lvl="0" marL="0" rtl="0" algn="just">
              <a:lnSpc>
                <a:spcPct val="100000"/>
              </a:lnSpc>
              <a:spcBef>
                <a:spcPts val="0"/>
              </a:spcBef>
              <a:spcAft>
                <a:spcPts val="0"/>
              </a:spcAft>
              <a:buSzPts val="1400"/>
              <a:buNone/>
            </a:pPr>
            <a:r>
              <a:t/>
            </a:r>
            <a:endParaRPr sz="1100"/>
          </a:p>
          <a:p>
            <a:pPr indent="0" lvl="0" marL="0" rtl="0" algn="just">
              <a:lnSpc>
                <a:spcPct val="100000"/>
              </a:lnSpc>
              <a:spcBef>
                <a:spcPts val="0"/>
              </a:spcBef>
              <a:spcAft>
                <a:spcPts val="0"/>
              </a:spcAft>
              <a:buSzPts val="1400"/>
              <a:buNone/>
            </a:pPr>
            <a:r>
              <a:t/>
            </a:r>
            <a:endParaRPr sz="1100"/>
          </a:p>
          <a:p>
            <a:pPr indent="0" lvl="0" marL="0" rtl="0" algn="just">
              <a:lnSpc>
                <a:spcPct val="100000"/>
              </a:lnSpc>
              <a:spcBef>
                <a:spcPts val="0"/>
              </a:spcBef>
              <a:spcAft>
                <a:spcPts val="0"/>
              </a:spcAft>
              <a:buSzPts val="1400"/>
              <a:buNone/>
            </a:pPr>
            <a:r>
              <a:rPr lang="en-US" sz="1100"/>
              <a:t>These base concepts are totally based on the mapping of the distance between data points; scaling of the data makes it easy for a model to learn and understand the problem (Verma, 2021)</a:t>
            </a:r>
            <a:endParaRPr sz="1100"/>
          </a:p>
        </p:txBody>
      </p:sp>
      <p:sp>
        <p:nvSpPr>
          <p:cNvPr id="360" name="Google Shape;360;p23"/>
          <p:cNvSpPr/>
          <p:nvPr/>
        </p:nvSpPr>
        <p:spPr>
          <a:xfrm>
            <a:off x="3755571" y="1613263"/>
            <a:ext cx="5179423" cy="2076993"/>
          </a:xfrm>
          <a:prstGeom prst="roundRect">
            <a:avLst>
              <a:gd fmla="val 0"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61" name="Google Shape;361;p23"/>
          <p:cNvGrpSpPr/>
          <p:nvPr/>
        </p:nvGrpSpPr>
        <p:grpSpPr>
          <a:xfrm>
            <a:off x="4887442" y="162470"/>
            <a:ext cx="764096" cy="175985"/>
            <a:chOff x="4917734" y="191707"/>
            <a:chExt cx="764096" cy="175985"/>
          </a:xfrm>
        </p:grpSpPr>
        <p:grpSp>
          <p:nvGrpSpPr>
            <p:cNvPr id="362" name="Google Shape;362;p23"/>
            <p:cNvGrpSpPr/>
            <p:nvPr/>
          </p:nvGrpSpPr>
          <p:grpSpPr>
            <a:xfrm>
              <a:off x="4917734" y="191707"/>
              <a:ext cx="175994" cy="175985"/>
              <a:chOff x="266768" y="1721375"/>
              <a:chExt cx="397907" cy="397887"/>
            </a:xfrm>
          </p:grpSpPr>
          <p:sp>
            <p:nvSpPr>
              <p:cNvPr id="363" name="Google Shape;363;p23"/>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4" name="Google Shape;364;p23"/>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65" name="Google Shape;365;p23"/>
            <p:cNvGrpSpPr/>
            <p:nvPr/>
          </p:nvGrpSpPr>
          <p:grpSpPr>
            <a:xfrm>
              <a:off x="5211543" y="191707"/>
              <a:ext cx="175976" cy="175985"/>
              <a:chOff x="864491" y="1723250"/>
              <a:chExt cx="397866" cy="397887"/>
            </a:xfrm>
          </p:grpSpPr>
          <p:sp>
            <p:nvSpPr>
              <p:cNvPr id="366" name="Google Shape;366;p23"/>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7" name="Google Shape;367;p23"/>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8" name="Google Shape;368;p23"/>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69" name="Google Shape;369;p23"/>
            <p:cNvSpPr/>
            <p:nvPr/>
          </p:nvSpPr>
          <p:spPr>
            <a:xfrm>
              <a:off x="5505334" y="207724"/>
              <a:ext cx="176496" cy="143951"/>
            </a:xfrm>
            <a:custGeom>
              <a:rect b="b" l="l" r="r" t="t"/>
              <a:pathLst>
                <a:path extrusionOk="0" h="15596" w="19122">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descr="Text&#10;&#10;Description automatically generated" id="370" name="Google Shape;370;p23"/>
          <p:cNvPicPr preferRelativeResize="0"/>
          <p:nvPr/>
        </p:nvPicPr>
        <p:blipFill rotWithShape="1">
          <a:blip r:embed="rId3">
            <a:alphaModFix/>
          </a:blip>
          <a:srcRect b="0" l="0" r="0" t="0"/>
          <a:stretch/>
        </p:blipFill>
        <p:spPr>
          <a:xfrm>
            <a:off x="3902186" y="1762072"/>
            <a:ext cx="4886192" cy="1776797"/>
          </a:xfrm>
          <a:prstGeom prst="rect">
            <a:avLst/>
          </a:prstGeom>
          <a:noFill/>
          <a:ln>
            <a:noFill/>
          </a:ln>
        </p:spPr>
      </p:pic>
      <p:sp>
        <p:nvSpPr>
          <p:cNvPr id="371" name="Google Shape;371;p23"/>
          <p:cNvSpPr txBox="1"/>
          <p:nvPr/>
        </p:nvSpPr>
        <p:spPr>
          <a:xfrm>
            <a:off x="5814750" y="131338"/>
            <a:ext cx="2678400" cy="289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latin typeface="Times New Roman"/>
              <a:ea typeface="Times New Roman"/>
              <a:cs typeface="Times New Roman"/>
              <a:sym typeface="Times New Roman"/>
            </a:endParaRPr>
          </a:p>
        </p:txBody>
      </p:sp>
      <p:sp>
        <p:nvSpPr>
          <p:cNvPr id="372" name="Google Shape;372;p23"/>
          <p:cNvSpPr txBox="1"/>
          <p:nvPr/>
        </p:nvSpPr>
        <p:spPr>
          <a:xfrm flipH="1">
            <a:off x="659112" y="4748138"/>
            <a:ext cx="2678400" cy="289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p24"/>
          <p:cNvSpPr/>
          <p:nvPr/>
        </p:nvSpPr>
        <p:spPr>
          <a:xfrm>
            <a:off x="4968525" y="802138"/>
            <a:ext cx="2514900" cy="12126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8" name="Google Shape;378;p24"/>
          <p:cNvSpPr txBox="1"/>
          <p:nvPr>
            <p:ph type="title"/>
          </p:nvPr>
        </p:nvSpPr>
        <p:spPr>
          <a:xfrm>
            <a:off x="4199819" y="2205608"/>
            <a:ext cx="4404300" cy="1244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600"/>
              <a:buNone/>
            </a:pPr>
            <a:r>
              <a:rPr lang="en-US"/>
              <a:t>Modelling &amp; Tuning</a:t>
            </a:r>
            <a:endParaRPr/>
          </a:p>
        </p:txBody>
      </p:sp>
      <p:sp>
        <p:nvSpPr>
          <p:cNvPr id="379" name="Google Shape;379;p24"/>
          <p:cNvSpPr txBox="1"/>
          <p:nvPr>
            <p:ph idx="2" type="title"/>
          </p:nvPr>
        </p:nvSpPr>
        <p:spPr>
          <a:xfrm>
            <a:off x="4968525" y="987538"/>
            <a:ext cx="2514900" cy="841800"/>
          </a:xfrm>
          <a:prstGeom prst="rect">
            <a:avLst/>
          </a:prstGeom>
          <a:noFill/>
          <a:ln>
            <a:noFill/>
          </a:ln>
        </p:spPr>
        <p:txBody>
          <a:bodyPr anchorCtr="0" anchor="ctr" bIns="91425" lIns="91425" spcFirstLastPara="1" rIns="91425" wrap="square" tIns="0">
            <a:noAutofit/>
          </a:bodyPr>
          <a:lstStyle/>
          <a:p>
            <a:pPr indent="0" lvl="0" marL="0" rtl="0" algn="ctr">
              <a:lnSpc>
                <a:spcPct val="100000"/>
              </a:lnSpc>
              <a:spcBef>
                <a:spcPts val="0"/>
              </a:spcBef>
              <a:spcAft>
                <a:spcPts val="0"/>
              </a:spcAft>
              <a:buSzPts val="6000"/>
              <a:buNone/>
            </a:pPr>
            <a:r>
              <a:rPr lang="en-US"/>
              <a:t>03.</a:t>
            </a:r>
            <a:endParaRPr/>
          </a:p>
        </p:txBody>
      </p:sp>
      <p:sp>
        <p:nvSpPr>
          <p:cNvPr id="380" name="Google Shape;380;p24"/>
          <p:cNvSpPr txBox="1"/>
          <p:nvPr>
            <p:ph idx="1" type="subTitle"/>
          </p:nvPr>
        </p:nvSpPr>
        <p:spPr>
          <a:xfrm>
            <a:off x="4023825" y="3799262"/>
            <a:ext cx="4404300" cy="713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SzPts val="1400"/>
              <a:buNone/>
            </a:pPr>
            <a:r>
              <a:rPr lang="en-US">
                <a:latin typeface="Times New Roman"/>
                <a:ea typeface="Times New Roman"/>
                <a:cs typeface="Times New Roman"/>
                <a:sym typeface="Times New Roman"/>
              </a:rPr>
              <a:t>Baseline, Initial Modelling and Hyperparameter Tuning</a:t>
            </a:r>
            <a:endParaRPr>
              <a:latin typeface="Times New Roman"/>
              <a:ea typeface="Times New Roman"/>
              <a:cs typeface="Times New Roman"/>
              <a:sym typeface="Times New Roman"/>
            </a:endParaRPr>
          </a:p>
        </p:txBody>
      </p:sp>
      <p:sp>
        <p:nvSpPr>
          <p:cNvPr id="381" name="Google Shape;381;p24"/>
          <p:cNvSpPr/>
          <p:nvPr/>
        </p:nvSpPr>
        <p:spPr>
          <a:xfrm>
            <a:off x="713100" y="1204063"/>
            <a:ext cx="1116333" cy="271432"/>
          </a:xfrm>
          <a:custGeom>
            <a:rect b="b" l="l" r="r" t="t"/>
            <a:pathLst>
              <a:path extrusionOk="0" h="9153" w="37644">
                <a:moveTo>
                  <a:pt x="5335" y="1"/>
                </a:moveTo>
                <a:cubicBezTo>
                  <a:pt x="4473" y="1"/>
                  <a:pt x="3786" y="732"/>
                  <a:pt x="3786" y="1637"/>
                </a:cubicBezTo>
                <a:cubicBezTo>
                  <a:pt x="3786" y="2793"/>
                  <a:pt x="4669" y="3743"/>
                  <a:pt x="5772" y="3743"/>
                </a:cubicBezTo>
                <a:lnTo>
                  <a:pt x="13036" y="3743"/>
                </a:lnTo>
                <a:cubicBezTo>
                  <a:pt x="13308" y="3743"/>
                  <a:pt x="13526" y="3993"/>
                  <a:pt x="13526" y="4298"/>
                </a:cubicBezTo>
                <a:cubicBezTo>
                  <a:pt x="13526" y="4833"/>
                  <a:pt x="13145" y="5258"/>
                  <a:pt x="12676" y="5258"/>
                </a:cubicBezTo>
                <a:lnTo>
                  <a:pt x="1910" y="5258"/>
                </a:lnTo>
                <a:cubicBezTo>
                  <a:pt x="852" y="5258"/>
                  <a:pt x="1" y="6164"/>
                  <a:pt x="1" y="7287"/>
                </a:cubicBezTo>
                <a:cubicBezTo>
                  <a:pt x="1" y="8312"/>
                  <a:pt x="786" y="9153"/>
                  <a:pt x="1768" y="9153"/>
                </a:cubicBezTo>
                <a:lnTo>
                  <a:pt x="20682" y="9153"/>
                </a:lnTo>
                <a:cubicBezTo>
                  <a:pt x="20933" y="9153"/>
                  <a:pt x="21130" y="8945"/>
                  <a:pt x="21130" y="8695"/>
                </a:cubicBezTo>
                <a:cubicBezTo>
                  <a:pt x="21130" y="8443"/>
                  <a:pt x="20933" y="8237"/>
                  <a:pt x="20682" y="8237"/>
                </a:cubicBezTo>
                <a:lnTo>
                  <a:pt x="1768" y="8237"/>
                </a:lnTo>
                <a:cubicBezTo>
                  <a:pt x="1299" y="8237"/>
                  <a:pt x="917" y="7811"/>
                  <a:pt x="917" y="7287"/>
                </a:cubicBezTo>
                <a:cubicBezTo>
                  <a:pt x="917" y="6666"/>
                  <a:pt x="1365" y="6175"/>
                  <a:pt x="1910" y="6175"/>
                </a:cubicBezTo>
                <a:lnTo>
                  <a:pt x="12676" y="6175"/>
                </a:lnTo>
                <a:cubicBezTo>
                  <a:pt x="13647" y="6175"/>
                  <a:pt x="14443" y="5335"/>
                  <a:pt x="14443" y="4298"/>
                </a:cubicBezTo>
                <a:cubicBezTo>
                  <a:pt x="14443" y="3491"/>
                  <a:pt x="13810" y="2826"/>
                  <a:pt x="13036" y="2826"/>
                </a:cubicBezTo>
                <a:lnTo>
                  <a:pt x="5772" y="2826"/>
                </a:lnTo>
                <a:cubicBezTo>
                  <a:pt x="5171" y="2826"/>
                  <a:pt x="4691" y="2291"/>
                  <a:pt x="4691" y="1637"/>
                </a:cubicBezTo>
                <a:cubicBezTo>
                  <a:pt x="4691" y="1234"/>
                  <a:pt x="4975" y="907"/>
                  <a:pt x="5335" y="907"/>
                </a:cubicBezTo>
                <a:lnTo>
                  <a:pt x="27445" y="907"/>
                </a:lnTo>
                <a:cubicBezTo>
                  <a:pt x="27794" y="907"/>
                  <a:pt x="28077" y="1234"/>
                  <a:pt x="28077" y="1637"/>
                </a:cubicBezTo>
                <a:cubicBezTo>
                  <a:pt x="28077" y="2291"/>
                  <a:pt x="27597" y="2826"/>
                  <a:pt x="27008" y="2826"/>
                </a:cubicBezTo>
                <a:lnTo>
                  <a:pt x="20573" y="2826"/>
                </a:lnTo>
                <a:cubicBezTo>
                  <a:pt x="19657" y="2826"/>
                  <a:pt x="18915" y="3612"/>
                  <a:pt x="18915" y="4572"/>
                </a:cubicBezTo>
                <a:cubicBezTo>
                  <a:pt x="18915" y="5280"/>
                  <a:pt x="19460" y="5859"/>
                  <a:pt x="20137" y="5859"/>
                </a:cubicBezTo>
                <a:lnTo>
                  <a:pt x="37186" y="5859"/>
                </a:lnTo>
                <a:cubicBezTo>
                  <a:pt x="37436" y="5859"/>
                  <a:pt x="37644" y="5651"/>
                  <a:pt x="37644" y="5400"/>
                </a:cubicBezTo>
                <a:cubicBezTo>
                  <a:pt x="37644" y="5149"/>
                  <a:pt x="37436" y="4942"/>
                  <a:pt x="37186" y="4942"/>
                </a:cubicBezTo>
                <a:lnTo>
                  <a:pt x="20137" y="4942"/>
                </a:lnTo>
                <a:cubicBezTo>
                  <a:pt x="19962" y="4942"/>
                  <a:pt x="19821" y="4778"/>
                  <a:pt x="19821" y="4572"/>
                </a:cubicBezTo>
                <a:cubicBezTo>
                  <a:pt x="19821" y="4113"/>
                  <a:pt x="20158" y="3743"/>
                  <a:pt x="20573" y="3743"/>
                </a:cubicBezTo>
                <a:lnTo>
                  <a:pt x="27008" y="3743"/>
                </a:lnTo>
                <a:cubicBezTo>
                  <a:pt x="28099" y="3743"/>
                  <a:pt x="28994" y="2793"/>
                  <a:pt x="28994" y="1637"/>
                </a:cubicBezTo>
                <a:cubicBezTo>
                  <a:pt x="28994" y="732"/>
                  <a:pt x="28296" y="1"/>
                  <a:pt x="2744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2" name="Google Shape;382;p24"/>
          <p:cNvSpPr/>
          <p:nvPr/>
        </p:nvSpPr>
        <p:spPr>
          <a:xfrm>
            <a:off x="2554052" y="1591665"/>
            <a:ext cx="806468" cy="275969"/>
          </a:xfrm>
          <a:custGeom>
            <a:rect b="b" l="l" r="r" t="t"/>
            <a:pathLst>
              <a:path extrusionOk="0" h="9306" w="27195">
                <a:moveTo>
                  <a:pt x="5913" y="0"/>
                </a:moveTo>
                <a:cubicBezTo>
                  <a:pt x="4931" y="0"/>
                  <a:pt x="4135" y="753"/>
                  <a:pt x="4135" y="1670"/>
                </a:cubicBezTo>
                <a:lnTo>
                  <a:pt x="4135" y="1942"/>
                </a:lnTo>
                <a:cubicBezTo>
                  <a:pt x="4135" y="2913"/>
                  <a:pt x="4986" y="3709"/>
                  <a:pt x="6033" y="3709"/>
                </a:cubicBezTo>
                <a:lnTo>
                  <a:pt x="7833" y="3709"/>
                </a:lnTo>
                <a:cubicBezTo>
                  <a:pt x="8378" y="3709"/>
                  <a:pt x="8814" y="4102"/>
                  <a:pt x="8814" y="4571"/>
                </a:cubicBezTo>
                <a:cubicBezTo>
                  <a:pt x="8814" y="5149"/>
                  <a:pt x="8291" y="5618"/>
                  <a:pt x="7636" y="5618"/>
                </a:cubicBezTo>
                <a:lnTo>
                  <a:pt x="1976" y="5618"/>
                </a:lnTo>
                <a:cubicBezTo>
                  <a:pt x="885" y="5618"/>
                  <a:pt x="1" y="6447"/>
                  <a:pt x="1" y="7461"/>
                </a:cubicBezTo>
                <a:cubicBezTo>
                  <a:pt x="1" y="8476"/>
                  <a:pt x="885" y="9305"/>
                  <a:pt x="1976" y="9305"/>
                </a:cubicBezTo>
                <a:lnTo>
                  <a:pt x="24816" y="9305"/>
                </a:lnTo>
                <a:cubicBezTo>
                  <a:pt x="26125" y="9305"/>
                  <a:pt x="27194" y="8312"/>
                  <a:pt x="27194" y="7102"/>
                </a:cubicBezTo>
                <a:cubicBezTo>
                  <a:pt x="27194" y="5902"/>
                  <a:pt x="26158" y="4942"/>
                  <a:pt x="24882" y="4942"/>
                </a:cubicBezTo>
                <a:lnTo>
                  <a:pt x="19177" y="4942"/>
                </a:lnTo>
                <a:cubicBezTo>
                  <a:pt x="18926" y="4942"/>
                  <a:pt x="18718" y="5149"/>
                  <a:pt x="18718" y="5400"/>
                </a:cubicBezTo>
                <a:cubicBezTo>
                  <a:pt x="18718" y="5651"/>
                  <a:pt x="18926" y="5847"/>
                  <a:pt x="19177" y="5847"/>
                </a:cubicBezTo>
                <a:lnTo>
                  <a:pt x="24882" y="5847"/>
                </a:lnTo>
                <a:cubicBezTo>
                  <a:pt x="25645" y="5847"/>
                  <a:pt x="26278" y="6414"/>
                  <a:pt x="26278" y="7102"/>
                </a:cubicBezTo>
                <a:cubicBezTo>
                  <a:pt x="26278" y="7810"/>
                  <a:pt x="25624" y="8399"/>
                  <a:pt x="24816" y="8399"/>
                </a:cubicBezTo>
                <a:lnTo>
                  <a:pt x="1976" y="8399"/>
                </a:lnTo>
                <a:cubicBezTo>
                  <a:pt x="1387" y="8399"/>
                  <a:pt x="907" y="7974"/>
                  <a:pt x="907" y="7461"/>
                </a:cubicBezTo>
                <a:cubicBezTo>
                  <a:pt x="907" y="6949"/>
                  <a:pt x="1387" y="6535"/>
                  <a:pt x="1976" y="6535"/>
                </a:cubicBezTo>
                <a:lnTo>
                  <a:pt x="7636" y="6535"/>
                </a:lnTo>
                <a:cubicBezTo>
                  <a:pt x="8792" y="6535"/>
                  <a:pt x="9731" y="5651"/>
                  <a:pt x="9731" y="4571"/>
                </a:cubicBezTo>
                <a:cubicBezTo>
                  <a:pt x="9731" y="3600"/>
                  <a:pt x="8880" y="2804"/>
                  <a:pt x="7833" y="2804"/>
                </a:cubicBezTo>
                <a:lnTo>
                  <a:pt x="6033" y="2804"/>
                </a:lnTo>
                <a:cubicBezTo>
                  <a:pt x="5488" y="2804"/>
                  <a:pt x="5052" y="2411"/>
                  <a:pt x="5052" y="1942"/>
                </a:cubicBezTo>
                <a:lnTo>
                  <a:pt x="5052" y="1670"/>
                </a:lnTo>
                <a:cubicBezTo>
                  <a:pt x="5052" y="1255"/>
                  <a:pt x="5433" y="917"/>
                  <a:pt x="5913" y="917"/>
                </a:cubicBezTo>
                <a:lnTo>
                  <a:pt x="19537" y="917"/>
                </a:lnTo>
                <a:cubicBezTo>
                  <a:pt x="19787" y="917"/>
                  <a:pt x="19995" y="710"/>
                  <a:pt x="19995" y="459"/>
                </a:cubicBezTo>
                <a:cubicBezTo>
                  <a:pt x="19995" y="208"/>
                  <a:pt x="19787" y="0"/>
                  <a:pt x="19537"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3" name="Google Shape;383;p24"/>
          <p:cNvSpPr/>
          <p:nvPr/>
        </p:nvSpPr>
        <p:spPr>
          <a:xfrm>
            <a:off x="208161" y="2532134"/>
            <a:ext cx="1009901" cy="336762"/>
          </a:xfrm>
          <a:custGeom>
            <a:rect b="b" l="l" r="r" t="t"/>
            <a:pathLst>
              <a:path extrusionOk="0" h="11356" w="34055">
                <a:moveTo>
                  <a:pt x="2880" y="0"/>
                </a:moveTo>
                <a:cubicBezTo>
                  <a:pt x="1288" y="0"/>
                  <a:pt x="1" y="1178"/>
                  <a:pt x="1" y="2640"/>
                </a:cubicBezTo>
                <a:cubicBezTo>
                  <a:pt x="1" y="4058"/>
                  <a:pt x="1256" y="5214"/>
                  <a:pt x="2805" y="5214"/>
                </a:cubicBezTo>
                <a:lnTo>
                  <a:pt x="9992" y="5214"/>
                </a:lnTo>
                <a:cubicBezTo>
                  <a:pt x="10244" y="5214"/>
                  <a:pt x="10450" y="5008"/>
                  <a:pt x="10450" y="4756"/>
                </a:cubicBezTo>
                <a:cubicBezTo>
                  <a:pt x="10450" y="4506"/>
                  <a:pt x="10244" y="4298"/>
                  <a:pt x="9992" y="4298"/>
                </a:cubicBezTo>
                <a:lnTo>
                  <a:pt x="2805" y="4298"/>
                </a:lnTo>
                <a:cubicBezTo>
                  <a:pt x="1757" y="4298"/>
                  <a:pt x="917" y="3556"/>
                  <a:pt x="917" y="2640"/>
                </a:cubicBezTo>
                <a:cubicBezTo>
                  <a:pt x="917" y="1692"/>
                  <a:pt x="1790" y="906"/>
                  <a:pt x="2880" y="906"/>
                </a:cubicBezTo>
                <a:lnTo>
                  <a:pt x="31677" y="906"/>
                </a:lnTo>
                <a:cubicBezTo>
                  <a:pt x="32484" y="906"/>
                  <a:pt x="33138" y="1484"/>
                  <a:pt x="33138" y="2182"/>
                </a:cubicBezTo>
                <a:cubicBezTo>
                  <a:pt x="33138" y="2891"/>
                  <a:pt x="32484" y="3459"/>
                  <a:pt x="31677" y="3459"/>
                </a:cubicBezTo>
                <a:lnTo>
                  <a:pt x="24543" y="3459"/>
                </a:lnTo>
                <a:cubicBezTo>
                  <a:pt x="23147" y="3459"/>
                  <a:pt x="22024" y="4494"/>
                  <a:pt x="22024" y="5782"/>
                </a:cubicBezTo>
                <a:cubicBezTo>
                  <a:pt x="22024" y="6938"/>
                  <a:pt x="23038" y="7876"/>
                  <a:pt x="24293" y="7876"/>
                </a:cubicBezTo>
                <a:lnTo>
                  <a:pt x="26562" y="7876"/>
                </a:lnTo>
                <a:cubicBezTo>
                  <a:pt x="27314" y="7876"/>
                  <a:pt x="27925" y="8411"/>
                  <a:pt x="27925" y="9054"/>
                </a:cubicBezTo>
                <a:lnTo>
                  <a:pt x="27925" y="9403"/>
                </a:lnTo>
                <a:cubicBezTo>
                  <a:pt x="27925" y="9981"/>
                  <a:pt x="27379" y="10450"/>
                  <a:pt x="26714" y="10450"/>
                </a:cubicBezTo>
                <a:lnTo>
                  <a:pt x="9534" y="10450"/>
                </a:lnTo>
                <a:cubicBezTo>
                  <a:pt x="9284" y="10450"/>
                  <a:pt x="9076" y="10646"/>
                  <a:pt x="9076" y="10898"/>
                </a:cubicBezTo>
                <a:cubicBezTo>
                  <a:pt x="9076" y="11148"/>
                  <a:pt x="9284" y="11356"/>
                  <a:pt x="9534" y="11356"/>
                </a:cubicBezTo>
                <a:lnTo>
                  <a:pt x="26714" y="11356"/>
                </a:lnTo>
                <a:cubicBezTo>
                  <a:pt x="27881" y="11356"/>
                  <a:pt x="28830" y="10483"/>
                  <a:pt x="28830" y="9403"/>
                </a:cubicBezTo>
                <a:lnTo>
                  <a:pt x="28830" y="9054"/>
                </a:lnTo>
                <a:cubicBezTo>
                  <a:pt x="28830" y="7898"/>
                  <a:pt x="27815" y="6960"/>
                  <a:pt x="26562" y="6960"/>
                </a:cubicBezTo>
                <a:lnTo>
                  <a:pt x="24293" y="6960"/>
                </a:lnTo>
                <a:cubicBezTo>
                  <a:pt x="23540" y="6960"/>
                  <a:pt x="22929" y="6436"/>
                  <a:pt x="22929" y="5782"/>
                </a:cubicBezTo>
                <a:cubicBezTo>
                  <a:pt x="22929" y="5008"/>
                  <a:pt x="23660" y="4375"/>
                  <a:pt x="24543" y="4375"/>
                </a:cubicBezTo>
                <a:lnTo>
                  <a:pt x="31677" y="4375"/>
                </a:lnTo>
                <a:cubicBezTo>
                  <a:pt x="32986" y="4375"/>
                  <a:pt x="34055" y="3393"/>
                  <a:pt x="34055" y="2182"/>
                </a:cubicBezTo>
                <a:cubicBezTo>
                  <a:pt x="34055" y="982"/>
                  <a:pt x="32986" y="0"/>
                  <a:pt x="31677"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4" name="Google Shape;384;p24"/>
          <p:cNvSpPr/>
          <p:nvPr/>
        </p:nvSpPr>
        <p:spPr>
          <a:xfrm>
            <a:off x="2241204" y="1204085"/>
            <a:ext cx="73800" cy="741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5" name="Google Shape;385;p24"/>
          <p:cNvSpPr/>
          <p:nvPr/>
        </p:nvSpPr>
        <p:spPr>
          <a:xfrm>
            <a:off x="2541826" y="2447532"/>
            <a:ext cx="83700" cy="84600"/>
          </a:xfrm>
          <a:prstGeom prst="ellipse">
            <a:avLst/>
          </a:pr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6" name="Google Shape;386;p24"/>
          <p:cNvSpPr/>
          <p:nvPr/>
        </p:nvSpPr>
        <p:spPr>
          <a:xfrm rot="10800000">
            <a:off x="2315001" y="3184774"/>
            <a:ext cx="1284573" cy="340939"/>
          </a:xfrm>
          <a:custGeom>
            <a:rect b="b" l="l" r="r" t="t"/>
            <a:pathLst>
              <a:path extrusionOk="0" h="11171" w="42093">
                <a:moveTo>
                  <a:pt x="16503" y="1"/>
                </a:moveTo>
                <a:cubicBezTo>
                  <a:pt x="15009" y="1"/>
                  <a:pt x="13776" y="1223"/>
                  <a:pt x="13776" y="2728"/>
                </a:cubicBezTo>
                <a:cubicBezTo>
                  <a:pt x="13776" y="3906"/>
                  <a:pt x="14736" y="4866"/>
                  <a:pt x="15925" y="4866"/>
                </a:cubicBezTo>
                <a:lnTo>
                  <a:pt x="19296" y="4866"/>
                </a:lnTo>
                <a:cubicBezTo>
                  <a:pt x="19972" y="4866"/>
                  <a:pt x="20517" y="5423"/>
                  <a:pt x="20517" y="6099"/>
                </a:cubicBezTo>
                <a:cubicBezTo>
                  <a:pt x="20517" y="6753"/>
                  <a:pt x="19983" y="7287"/>
                  <a:pt x="19329" y="7287"/>
                </a:cubicBezTo>
                <a:lnTo>
                  <a:pt x="1942" y="7287"/>
                </a:lnTo>
                <a:cubicBezTo>
                  <a:pt x="873" y="7287"/>
                  <a:pt x="0" y="8160"/>
                  <a:pt x="0" y="9229"/>
                </a:cubicBezTo>
                <a:cubicBezTo>
                  <a:pt x="0" y="10298"/>
                  <a:pt x="873" y="11170"/>
                  <a:pt x="1942" y="11170"/>
                </a:cubicBezTo>
                <a:lnTo>
                  <a:pt x="16285" y="11170"/>
                </a:lnTo>
                <a:cubicBezTo>
                  <a:pt x="16536" y="11170"/>
                  <a:pt x="16743" y="10964"/>
                  <a:pt x="16743" y="10712"/>
                </a:cubicBezTo>
                <a:cubicBezTo>
                  <a:pt x="16743" y="10462"/>
                  <a:pt x="16536" y="10254"/>
                  <a:pt x="16285" y="10254"/>
                </a:cubicBezTo>
                <a:lnTo>
                  <a:pt x="1942" y="10254"/>
                </a:lnTo>
                <a:cubicBezTo>
                  <a:pt x="1375" y="10254"/>
                  <a:pt x="916" y="9796"/>
                  <a:pt x="916" y="9229"/>
                </a:cubicBezTo>
                <a:cubicBezTo>
                  <a:pt x="916" y="8662"/>
                  <a:pt x="1375" y="8204"/>
                  <a:pt x="1942" y="8204"/>
                </a:cubicBezTo>
                <a:lnTo>
                  <a:pt x="19329" y="8204"/>
                </a:lnTo>
                <a:cubicBezTo>
                  <a:pt x="20485" y="8204"/>
                  <a:pt x="21433" y="7255"/>
                  <a:pt x="21433" y="6099"/>
                </a:cubicBezTo>
                <a:cubicBezTo>
                  <a:pt x="21433" y="4921"/>
                  <a:pt x="20474" y="3950"/>
                  <a:pt x="19296" y="3950"/>
                </a:cubicBezTo>
                <a:lnTo>
                  <a:pt x="15925" y="3950"/>
                </a:lnTo>
                <a:cubicBezTo>
                  <a:pt x="15249" y="3950"/>
                  <a:pt x="14692" y="3404"/>
                  <a:pt x="14692" y="2728"/>
                </a:cubicBezTo>
                <a:cubicBezTo>
                  <a:pt x="14692" y="1724"/>
                  <a:pt x="15511" y="907"/>
                  <a:pt x="16503" y="907"/>
                </a:cubicBezTo>
                <a:lnTo>
                  <a:pt x="41635" y="907"/>
                </a:lnTo>
                <a:cubicBezTo>
                  <a:pt x="41896" y="907"/>
                  <a:pt x="42093" y="710"/>
                  <a:pt x="42093" y="459"/>
                </a:cubicBezTo>
                <a:cubicBezTo>
                  <a:pt x="42093" y="197"/>
                  <a:pt x="41896" y="1"/>
                  <a:pt x="4163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7" name="Google Shape;387;p24"/>
          <p:cNvSpPr/>
          <p:nvPr/>
        </p:nvSpPr>
        <p:spPr>
          <a:xfrm>
            <a:off x="982656" y="3329751"/>
            <a:ext cx="50400" cy="51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8" name="Google Shape;388;p24"/>
          <p:cNvSpPr/>
          <p:nvPr/>
        </p:nvSpPr>
        <p:spPr>
          <a:xfrm>
            <a:off x="1075050" y="3813913"/>
            <a:ext cx="1116333" cy="271432"/>
          </a:xfrm>
          <a:custGeom>
            <a:rect b="b" l="l" r="r" t="t"/>
            <a:pathLst>
              <a:path extrusionOk="0" h="9153" w="37644">
                <a:moveTo>
                  <a:pt x="5335" y="1"/>
                </a:moveTo>
                <a:cubicBezTo>
                  <a:pt x="4473" y="1"/>
                  <a:pt x="3786" y="732"/>
                  <a:pt x="3786" y="1637"/>
                </a:cubicBezTo>
                <a:cubicBezTo>
                  <a:pt x="3786" y="2793"/>
                  <a:pt x="4669" y="3743"/>
                  <a:pt x="5772" y="3743"/>
                </a:cubicBezTo>
                <a:lnTo>
                  <a:pt x="13036" y="3743"/>
                </a:lnTo>
                <a:cubicBezTo>
                  <a:pt x="13308" y="3743"/>
                  <a:pt x="13526" y="3993"/>
                  <a:pt x="13526" y="4298"/>
                </a:cubicBezTo>
                <a:cubicBezTo>
                  <a:pt x="13526" y="4833"/>
                  <a:pt x="13145" y="5258"/>
                  <a:pt x="12676" y="5258"/>
                </a:cubicBezTo>
                <a:lnTo>
                  <a:pt x="1910" y="5258"/>
                </a:lnTo>
                <a:cubicBezTo>
                  <a:pt x="852" y="5258"/>
                  <a:pt x="1" y="6164"/>
                  <a:pt x="1" y="7287"/>
                </a:cubicBezTo>
                <a:cubicBezTo>
                  <a:pt x="1" y="8312"/>
                  <a:pt x="786" y="9153"/>
                  <a:pt x="1768" y="9153"/>
                </a:cubicBezTo>
                <a:lnTo>
                  <a:pt x="20682" y="9153"/>
                </a:lnTo>
                <a:cubicBezTo>
                  <a:pt x="20933" y="9153"/>
                  <a:pt x="21130" y="8945"/>
                  <a:pt x="21130" y="8695"/>
                </a:cubicBezTo>
                <a:cubicBezTo>
                  <a:pt x="21130" y="8443"/>
                  <a:pt x="20933" y="8237"/>
                  <a:pt x="20682" y="8237"/>
                </a:cubicBezTo>
                <a:lnTo>
                  <a:pt x="1768" y="8237"/>
                </a:lnTo>
                <a:cubicBezTo>
                  <a:pt x="1299" y="8237"/>
                  <a:pt x="917" y="7811"/>
                  <a:pt x="917" y="7287"/>
                </a:cubicBezTo>
                <a:cubicBezTo>
                  <a:pt x="917" y="6666"/>
                  <a:pt x="1365" y="6175"/>
                  <a:pt x="1910" y="6175"/>
                </a:cubicBezTo>
                <a:lnTo>
                  <a:pt x="12676" y="6175"/>
                </a:lnTo>
                <a:cubicBezTo>
                  <a:pt x="13647" y="6175"/>
                  <a:pt x="14443" y="5335"/>
                  <a:pt x="14443" y="4298"/>
                </a:cubicBezTo>
                <a:cubicBezTo>
                  <a:pt x="14443" y="3491"/>
                  <a:pt x="13810" y="2826"/>
                  <a:pt x="13036" y="2826"/>
                </a:cubicBezTo>
                <a:lnTo>
                  <a:pt x="5772" y="2826"/>
                </a:lnTo>
                <a:cubicBezTo>
                  <a:pt x="5171" y="2826"/>
                  <a:pt x="4691" y="2291"/>
                  <a:pt x="4691" y="1637"/>
                </a:cubicBezTo>
                <a:cubicBezTo>
                  <a:pt x="4691" y="1234"/>
                  <a:pt x="4975" y="907"/>
                  <a:pt x="5335" y="907"/>
                </a:cubicBezTo>
                <a:lnTo>
                  <a:pt x="27445" y="907"/>
                </a:lnTo>
                <a:cubicBezTo>
                  <a:pt x="27794" y="907"/>
                  <a:pt x="28077" y="1234"/>
                  <a:pt x="28077" y="1637"/>
                </a:cubicBezTo>
                <a:cubicBezTo>
                  <a:pt x="28077" y="2291"/>
                  <a:pt x="27597" y="2826"/>
                  <a:pt x="27008" y="2826"/>
                </a:cubicBezTo>
                <a:lnTo>
                  <a:pt x="20573" y="2826"/>
                </a:lnTo>
                <a:cubicBezTo>
                  <a:pt x="19657" y="2826"/>
                  <a:pt x="18915" y="3612"/>
                  <a:pt x="18915" y="4572"/>
                </a:cubicBezTo>
                <a:cubicBezTo>
                  <a:pt x="18915" y="5280"/>
                  <a:pt x="19460" y="5859"/>
                  <a:pt x="20137" y="5859"/>
                </a:cubicBezTo>
                <a:lnTo>
                  <a:pt x="37186" y="5859"/>
                </a:lnTo>
                <a:cubicBezTo>
                  <a:pt x="37436" y="5859"/>
                  <a:pt x="37644" y="5651"/>
                  <a:pt x="37644" y="5400"/>
                </a:cubicBezTo>
                <a:cubicBezTo>
                  <a:pt x="37644" y="5149"/>
                  <a:pt x="37436" y="4942"/>
                  <a:pt x="37186" y="4942"/>
                </a:cubicBezTo>
                <a:lnTo>
                  <a:pt x="20137" y="4942"/>
                </a:lnTo>
                <a:cubicBezTo>
                  <a:pt x="19962" y="4942"/>
                  <a:pt x="19821" y="4778"/>
                  <a:pt x="19821" y="4572"/>
                </a:cubicBezTo>
                <a:cubicBezTo>
                  <a:pt x="19821" y="4113"/>
                  <a:pt x="20158" y="3743"/>
                  <a:pt x="20573" y="3743"/>
                </a:cubicBezTo>
                <a:lnTo>
                  <a:pt x="27008" y="3743"/>
                </a:lnTo>
                <a:cubicBezTo>
                  <a:pt x="28099" y="3743"/>
                  <a:pt x="28994" y="2793"/>
                  <a:pt x="28994" y="1637"/>
                </a:cubicBezTo>
                <a:cubicBezTo>
                  <a:pt x="28994" y="732"/>
                  <a:pt x="28296" y="1"/>
                  <a:pt x="2744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89" name="Google Shape;389;p24"/>
          <p:cNvGrpSpPr/>
          <p:nvPr/>
        </p:nvGrpSpPr>
        <p:grpSpPr>
          <a:xfrm>
            <a:off x="4887442" y="162470"/>
            <a:ext cx="764096" cy="175985"/>
            <a:chOff x="4917734" y="191707"/>
            <a:chExt cx="764096" cy="175985"/>
          </a:xfrm>
        </p:grpSpPr>
        <p:grpSp>
          <p:nvGrpSpPr>
            <p:cNvPr id="390" name="Google Shape;390;p24"/>
            <p:cNvGrpSpPr/>
            <p:nvPr/>
          </p:nvGrpSpPr>
          <p:grpSpPr>
            <a:xfrm>
              <a:off x="4917734" y="191707"/>
              <a:ext cx="175994" cy="175985"/>
              <a:chOff x="266768" y="1721375"/>
              <a:chExt cx="397907" cy="397887"/>
            </a:xfrm>
          </p:grpSpPr>
          <p:sp>
            <p:nvSpPr>
              <p:cNvPr id="391" name="Google Shape;391;p24"/>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2" name="Google Shape;392;p24"/>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93" name="Google Shape;393;p24"/>
            <p:cNvGrpSpPr/>
            <p:nvPr/>
          </p:nvGrpSpPr>
          <p:grpSpPr>
            <a:xfrm>
              <a:off x="5211543" y="191707"/>
              <a:ext cx="175976" cy="175985"/>
              <a:chOff x="864491" y="1723250"/>
              <a:chExt cx="397866" cy="397887"/>
            </a:xfrm>
          </p:grpSpPr>
          <p:sp>
            <p:nvSpPr>
              <p:cNvPr id="394" name="Google Shape;394;p24"/>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5" name="Google Shape;395;p24"/>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6" name="Google Shape;396;p24"/>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97" name="Google Shape;397;p24"/>
            <p:cNvSpPr/>
            <p:nvPr/>
          </p:nvSpPr>
          <p:spPr>
            <a:xfrm>
              <a:off x="5505334" y="207724"/>
              <a:ext cx="176496" cy="143951"/>
            </a:xfrm>
            <a:custGeom>
              <a:rect b="b" l="l" r="r" t="t"/>
              <a:pathLst>
                <a:path extrusionOk="0" h="15596" w="19122">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98" name="Google Shape;398;p24"/>
          <p:cNvSpPr txBox="1"/>
          <p:nvPr/>
        </p:nvSpPr>
        <p:spPr>
          <a:xfrm flipH="1">
            <a:off x="659112" y="4748138"/>
            <a:ext cx="2678400" cy="289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a:p>
        </p:txBody>
      </p:sp>
      <p:sp>
        <p:nvSpPr>
          <p:cNvPr id="399" name="Google Shape;399;p24"/>
          <p:cNvSpPr txBox="1"/>
          <p:nvPr/>
        </p:nvSpPr>
        <p:spPr>
          <a:xfrm>
            <a:off x="5814750" y="131338"/>
            <a:ext cx="2678400" cy="289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latin typeface="Times New Roman"/>
              <a:ea typeface="Times New Roman"/>
              <a:cs typeface="Times New Roman"/>
              <a:sym typeface="Times New Roman"/>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p25"/>
          <p:cNvSpPr txBox="1"/>
          <p:nvPr>
            <p:ph type="title"/>
          </p:nvPr>
        </p:nvSpPr>
        <p:spPr>
          <a:xfrm>
            <a:off x="720000" y="779525"/>
            <a:ext cx="4294800" cy="891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500"/>
              <a:buNone/>
            </a:pPr>
            <a:r>
              <a:rPr lang="en-US"/>
              <a:t>Models Used</a:t>
            </a:r>
            <a:endParaRPr/>
          </a:p>
        </p:txBody>
      </p:sp>
      <p:sp>
        <p:nvSpPr>
          <p:cNvPr id="405" name="Google Shape;405;p25"/>
          <p:cNvSpPr txBox="1"/>
          <p:nvPr>
            <p:ph idx="1" type="body"/>
          </p:nvPr>
        </p:nvSpPr>
        <p:spPr>
          <a:xfrm>
            <a:off x="720000" y="1670525"/>
            <a:ext cx="4294800" cy="2616600"/>
          </a:xfrm>
          <a:prstGeom prst="rect">
            <a:avLst/>
          </a:prstGeom>
          <a:noFill/>
          <a:ln>
            <a:noFill/>
          </a:ln>
        </p:spPr>
        <p:txBody>
          <a:bodyPr anchorCtr="0" anchor="t" bIns="91425" lIns="91425" spcFirstLastPara="1" rIns="91425" wrap="square" tIns="91425">
            <a:noAutofit/>
          </a:bodyPr>
          <a:lstStyle/>
          <a:p>
            <a:pPr indent="-285750" lvl="0" marL="285750" rtl="0" algn="l">
              <a:lnSpc>
                <a:spcPct val="200000"/>
              </a:lnSpc>
              <a:spcBef>
                <a:spcPts val="0"/>
              </a:spcBef>
              <a:spcAft>
                <a:spcPts val="0"/>
              </a:spcAft>
              <a:buSzPts val="1000"/>
              <a:buFont typeface="Times New Roman"/>
              <a:buChar char="-"/>
            </a:pPr>
            <a:r>
              <a:rPr lang="en-US">
                <a:solidFill>
                  <a:schemeClr val="dk1"/>
                </a:solidFill>
                <a:latin typeface="Times New Roman"/>
                <a:ea typeface="Times New Roman"/>
                <a:cs typeface="Times New Roman"/>
                <a:sym typeface="Times New Roman"/>
              </a:rPr>
              <a:t>Baseline Model</a:t>
            </a:r>
            <a:endParaRPr/>
          </a:p>
          <a:p>
            <a:pPr indent="-285750" lvl="0" marL="285750" rtl="0" algn="l">
              <a:lnSpc>
                <a:spcPct val="200000"/>
              </a:lnSpc>
              <a:spcBef>
                <a:spcPts val="0"/>
              </a:spcBef>
              <a:spcAft>
                <a:spcPts val="0"/>
              </a:spcAft>
              <a:buSzPts val="1000"/>
              <a:buFont typeface="Times New Roman"/>
              <a:buChar char="-"/>
            </a:pPr>
            <a:r>
              <a:rPr lang="en-US">
                <a:solidFill>
                  <a:schemeClr val="dk1"/>
                </a:solidFill>
                <a:latin typeface="Times New Roman"/>
                <a:ea typeface="Times New Roman"/>
                <a:cs typeface="Times New Roman"/>
                <a:sym typeface="Times New Roman"/>
              </a:rPr>
              <a:t>k-Nearest Neighbours (kNN)</a:t>
            </a:r>
            <a:endParaRPr/>
          </a:p>
          <a:p>
            <a:pPr indent="-285750" lvl="0" marL="285750" rtl="0" algn="l">
              <a:lnSpc>
                <a:spcPct val="200000"/>
              </a:lnSpc>
              <a:spcBef>
                <a:spcPts val="0"/>
              </a:spcBef>
              <a:spcAft>
                <a:spcPts val="0"/>
              </a:spcAft>
              <a:buSzPts val="1000"/>
              <a:buFont typeface="Times New Roman"/>
              <a:buChar char="-"/>
            </a:pPr>
            <a:r>
              <a:rPr lang="en-US">
                <a:solidFill>
                  <a:schemeClr val="dk1"/>
                </a:solidFill>
                <a:latin typeface="Times New Roman"/>
                <a:ea typeface="Times New Roman"/>
                <a:cs typeface="Times New Roman"/>
                <a:sym typeface="Times New Roman"/>
              </a:rPr>
              <a:t>Support Vector Machine (SVM)</a:t>
            </a:r>
            <a:endParaRPr/>
          </a:p>
          <a:p>
            <a:pPr indent="-285750" lvl="0" marL="285750" rtl="0" algn="l">
              <a:lnSpc>
                <a:spcPct val="200000"/>
              </a:lnSpc>
              <a:spcBef>
                <a:spcPts val="0"/>
              </a:spcBef>
              <a:spcAft>
                <a:spcPts val="0"/>
              </a:spcAft>
              <a:buSzPts val="1000"/>
              <a:buFont typeface="Times New Roman"/>
              <a:buChar char="-"/>
            </a:pPr>
            <a:r>
              <a:rPr lang="en-US">
                <a:solidFill>
                  <a:schemeClr val="dk1"/>
                </a:solidFill>
                <a:latin typeface="Times New Roman"/>
                <a:ea typeface="Times New Roman"/>
                <a:cs typeface="Times New Roman"/>
                <a:sym typeface="Times New Roman"/>
              </a:rPr>
              <a:t>Logistic Regression</a:t>
            </a:r>
            <a:endParaRPr/>
          </a:p>
          <a:p>
            <a:pPr indent="-285750" lvl="0" marL="285750" rtl="0" algn="l">
              <a:lnSpc>
                <a:spcPct val="200000"/>
              </a:lnSpc>
              <a:spcBef>
                <a:spcPts val="0"/>
              </a:spcBef>
              <a:spcAft>
                <a:spcPts val="0"/>
              </a:spcAft>
              <a:buSzPts val="1000"/>
              <a:buFont typeface="Times New Roman"/>
              <a:buChar char="-"/>
            </a:pPr>
            <a:r>
              <a:rPr lang="en-US">
                <a:solidFill>
                  <a:schemeClr val="dk1"/>
                </a:solidFill>
                <a:latin typeface="Times New Roman"/>
                <a:ea typeface="Times New Roman"/>
                <a:cs typeface="Times New Roman"/>
                <a:sym typeface="Times New Roman"/>
              </a:rPr>
              <a:t>Gradient Boosting</a:t>
            </a:r>
            <a:endParaRPr/>
          </a:p>
          <a:p>
            <a:pPr indent="-285750" lvl="0" marL="285750" rtl="0" algn="l">
              <a:lnSpc>
                <a:spcPct val="200000"/>
              </a:lnSpc>
              <a:spcBef>
                <a:spcPts val="0"/>
              </a:spcBef>
              <a:spcAft>
                <a:spcPts val="0"/>
              </a:spcAft>
              <a:buSzPts val="1000"/>
              <a:buFont typeface="Times New Roman"/>
              <a:buChar char="-"/>
            </a:pPr>
            <a:r>
              <a:rPr lang="en-US">
                <a:solidFill>
                  <a:schemeClr val="dk1"/>
                </a:solidFill>
                <a:latin typeface="Times New Roman"/>
                <a:ea typeface="Times New Roman"/>
                <a:cs typeface="Times New Roman"/>
                <a:sym typeface="Times New Roman"/>
              </a:rPr>
              <a:t>AdaBoost</a:t>
            </a:r>
            <a:endParaRPr/>
          </a:p>
          <a:p>
            <a:pPr indent="-222250" lvl="0" marL="285750" rtl="0" algn="l">
              <a:lnSpc>
                <a:spcPct val="100000"/>
              </a:lnSpc>
              <a:spcBef>
                <a:spcPts val="0"/>
              </a:spcBef>
              <a:spcAft>
                <a:spcPts val="0"/>
              </a:spcAft>
              <a:buSzPts val="1000"/>
              <a:buFont typeface="Calibri"/>
              <a:buNone/>
            </a:pPr>
            <a:r>
              <a:t/>
            </a:r>
            <a:endParaRPr>
              <a:solidFill>
                <a:schemeClr val="dk1"/>
              </a:solidFill>
              <a:latin typeface="Times New Roman"/>
              <a:ea typeface="Times New Roman"/>
              <a:cs typeface="Times New Roman"/>
              <a:sym typeface="Times New Roman"/>
            </a:endParaRPr>
          </a:p>
        </p:txBody>
      </p:sp>
      <p:sp>
        <p:nvSpPr>
          <p:cNvPr id="406" name="Google Shape;406;p25"/>
          <p:cNvSpPr/>
          <p:nvPr/>
        </p:nvSpPr>
        <p:spPr>
          <a:xfrm>
            <a:off x="6216178" y="953487"/>
            <a:ext cx="1050456" cy="255414"/>
          </a:xfrm>
          <a:custGeom>
            <a:rect b="b" l="l" r="r" t="t"/>
            <a:pathLst>
              <a:path extrusionOk="0" h="9153" w="37644">
                <a:moveTo>
                  <a:pt x="5335" y="1"/>
                </a:moveTo>
                <a:cubicBezTo>
                  <a:pt x="4473" y="1"/>
                  <a:pt x="3786" y="732"/>
                  <a:pt x="3786" y="1637"/>
                </a:cubicBezTo>
                <a:cubicBezTo>
                  <a:pt x="3786" y="2793"/>
                  <a:pt x="4669" y="3743"/>
                  <a:pt x="5772" y="3743"/>
                </a:cubicBezTo>
                <a:lnTo>
                  <a:pt x="13036" y="3743"/>
                </a:lnTo>
                <a:cubicBezTo>
                  <a:pt x="13308" y="3743"/>
                  <a:pt x="13526" y="3993"/>
                  <a:pt x="13526" y="4298"/>
                </a:cubicBezTo>
                <a:cubicBezTo>
                  <a:pt x="13526" y="4833"/>
                  <a:pt x="13145" y="5258"/>
                  <a:pt x="12676" y="5258"/>
                </a:cubicBezTo>
                <a:lnTo>
                  <a:pt x="1910" y="5258"/>
                </a:lnTo>
                <a:cubicBezTo>
                  <a:pt x="852" y="5258"/>
                  <a:pt x="1" y="6164"/>
                  <a:pt x="1" y="7287"/>
                </a:cubicBezTo>
                <a:cubicBezTo>
                  <a:pt x="1" y="8312"/>
                  <a:pt x="786" y="9153"/>
                  <a:pt x="1768" y="9153"/>
                </a:cubicBezTo>
                <a:lnTo>
                  <a:pt x="20682" y="9153"/>
                </a:lnTo>
                <a:cubicBezTo>
                  <a:pt x="20933" y="9153"/>
                  <a:pt x="21130" y="8945"/>
                  <a:pt x="21130" y="8695"/>
                </a:cubicBezTo>
                <a:cubicBezTo>
                  <a:pt x="21130" y="8443"/>
                  <a:pt x="20933" y="8237"/>
                  <a:pt x="20682" y="8237"/>
                </a:cubicBezTo>
                <a:lnTo>
                  <a:pt x="1768" y="8237"/>
                </a:lnTo>
                <a:cubicBezTo>
                  <a:pt x="1299" y="8237"/>
                  <a:pt x="917" y="7811"/>
                  <a:pt x="917" y="7287"/>
                </a:cubicBezTo>
                <a:cubicBezTo>
                  <a:pt x="917" y="6666"/>
                  <a:pt x="1365" y="6175"/>
                  <a:pt x="1910" y="6175"/>
                </a:cubicBezTo>
                <a:lnTo>
                  <a:pt x="12676" y="6175"/>
                </a:lnTo>
                <a:cubicBezTo>
                  <a:pt x="13647" y="6175"/>
                  <a:pt x="14443" y="5335"/>
                  <a:pt x="14443" y="4298"/>
                </a:cubicBezTo>
                <a:cubicBezTo>
                  <a:pt x="14443" y="3491"/>
                  <a:pt x="13810" y="2826"/>
                  <a:pt x="13036" y="2826"/>
                </a:cubicBezTo>
                <a:lnTo>
                  <a:pt x="5772" y="2826"/>
                </a:lnTo>
                <a:cubicBezTo>
                  <a:pt x="5171" y="2826"/>
                  <a:pt x="4691" y="2291"/>
                  <a:pt x="4691" y="1637"/>
                </a:cubicBezTo>
                <a:cubicBezTo>
                  <a:pt x="4691" y="1234"/>
                  <a:pt x="4975" y="907"/>
                  <a:pt x="5335" y="907"/>
                </a:cubicBezTo>
                <a:lnTo>
                  <a:pt x="27445" y="907"/>
                </a:lnTo>
                <a:cubicBezTo>
                  <a:pt x="27794" y="907"/>
                  <a:pt x="28077" y="1234"/>
                  <a:pt x="28077" y="1637"/>
                </a:cubicBezTo>
                <a:cubicBezTo>
                  <a:pt x="28077" y="2291"/>
                  <a:pt x="27597" y="2826"/>
                  <a:pt x="27008" y="2826"/>
                </a:cubicBezTo>
                <a:lnTo>
                  <a:pt x="20573" y="2826"/>
                </a:lnTo>
                <a:cubicBezTo>
                  <a:pt x="19657" y="2826"/>
                  <a:pt x="18915" y="3612"/>
                  <a:pt x="18915" y="4572"/>
                </a:cubicBezTo>
                <a:cubicBezTo>
                  <a:pt x="18915" y="5280"/>
                  <a:pt x="19460" y="5859"/>
                  <a:pt x="20137" y="5859"/>
                </a:cubicBezTo>
                <a:lnTo>
                  <a:pt x="37186" y="5859"/>
                </a:lnTo>
                <a:cubicBezTo>
                  <a:pt x="37436" y="5859"/>
                  <a:pt x="37644" y="5651"/>
                  <a:pt x="37644" y="5400"/>
                </a:cubicBezTo>
                <a:cubicBezTo>
                  <a:pt x="37644" y="5149"/>
                  <a:pt x="37436" y="4942"/>
                  <a:pt x="37186" y="4942"/>
                </a:cubicBezTo>
                <a:lnTo>
                  <a:pt x="20137" y="4942"/>
                </a:lnTo>
                <a:cubicBezTo>
                  <a:pt x="19962" y="4942"/>
                  <a:pt x="19821" y="4778"/>
                  <a:pt x="19821" y="4572"/>
                </a:cubicBezTo>
                <a:cubicBezTo>
                  <a:pt x="19821" y="4113"/>
                  <a:pt x="20158" y="3743"/>
                  <a:pt x="20573" y="3743"/>
                </a:cubicBezTo>
                <a:lnTo>
                  <a:pt x="27008" y="3743"/>
                </a:lnTo>
                <a:cubicBezTo>
                  <a:pt x="28099" y="3743"/>
                  <a:pt x="28994" y="2793"/>
                  <a:pt x="28994" y="1637"/>
                </a:cubicBezTo>
                <a:cubicBezTo>
                  <a:pt x="28994" y="732"/>
                  <a:pt x="28296" y="1"/>
                  <a:pt x="2744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7" name="Google Shape;407;p25"/>
          <p:cNvSpPr/>
          <p:nvPr/>
        </p:nvSpPr>
        <p:spPr>
          <a:xfrm>
            <a:off x="5204699" y="1979175"/>
            <a:ext cx="758876" cy="259684"/>
          </a:xfrm>
          <a:custGeom>
            <a:rect b="b" l="l" r="r" t="t"/>
            <a:pathLst>
              <a:path extrusionOk="0" h="9306" w="27195">
                <a:moveTo>
                  <a:pt x="5913" y="0"/>
                </a:moveTo>
                <a:cubicBezTo>
                  <a:pt x="4931" y="0"/>
                  <a:pt x="4135" y="753"/>
                  <a:pt x="4135" y="1670"/>
                </a:cubicBezTo>
                <a:lnTo>
                  <a:pt x="4135" y="1942"/>
                </a:lnTo>
                <a:cubicBezTo>
                  <a:pt x="4135" y="2913"/>
                  <a:pt x="4986" y="3709"/>
                  <a:pt x="6033" y="3709"/>
                </a:cubicBezTo>
                <a:lnTo>
                  <a:pt x="7833" y="3709"/>
                </a:lnTo>
                <a:cubicBezTo>
                  <a:pt x="8378" y="3709"/>
                  <a:pt x="8814" y="4102"/>
                  <a:pt x="8814" y="4571"/>
                </a:cubicBezTo>
                <a:cubicBezTo>
                  <a:pt x="8814" y="5149"/>
                  <a:pt x="8291" y="5618"/>
                  <a:pt x="7636" y="5618"/>
                </a:cubicBezTo>
                <a:lnTo>
                  <a:pt x="1976" y="5618"/>
                </a:lnTo>
                <a:cubicBezTo>
                  <a:pt x="885" y="5618"/>
                  <a:pt x="1" y="6447"/>
                  <a:pt x="1" y="7461"/>
                </a:cubicBezTo>
                <a:cubicBezTo>
                  <a:pt x="1" y="8476"/>
                  <a:pt x="885" y="9305"/>
                  <a:pt x="1976" y="9305"/>
                </a:cubicBezTo>
                <a:lnTo>
                  <a:pt x="24816" y="9305"/>
                </a:lnTo>
                <a:cubicBezTo>
                  <a:pt x="26125" y="9305"/>
                  <a:pt x="27194" y="8312"/>
                  <a:pt x="27194" y="7102"/>
                </a:cubicBezTo>
                <a:cubicBezTo>
                  <a:pt x="27194" y="5902"/>
                  <a:pt x="26158" y="4942"/>
                  <a:pt x="24882" y="4942"/>
                </a:cubicBezTo>
                <a:lnTo>
                  <a:pt x="19177" y="4942"/>
                </a:lnTo>
                <a:cubicBezTo>
                  <a:pt x="18926" y="4942"/>
                  <a:pt x="18718" y="5149"/>
                  <a:pt x="18718" y="5400"/>
                </a:cubicBezTo>
                <a:cubicBezTo>
                  <a:pt x="18718" y="5651"/>
                  <a:pt x="18926" y="5847"/>
                  <a:pt x="19177" y="5847"/>
                </a:cubicBezTo>
                <a:lnTo>
                  <a:pt x="24882" y="5847"/>
                </a:lnTo>
                <a:cubicBezTo>
                  <a:pt x="25645" y="5847"/>
                  <a:pt x="26278" y="6414"/>
                  <a:pt x="26278" y="7102"/>
                </a:cubicBezTo>
                <a:cubicBezTo>
                  <a:pt x="26278" y="7810"/>
                  <a:pt x="25624" y="8399"/>
                  <a:pt x="24816" y="8399"/>
                </a:cubicBezTo>
                <a:lnTo>
                  <a:pt x="1976" y="8399"/>
                </a:lnTo>
                <a:cubicBezTo>
                  <a:pt x="1387" y="8399"/>
                  <a:pt x="907" y="7974"/>
                  <a:pt x="907" y="7461"/>
                </a:cubicBezTo>
                <a:cubicBezTo>
                  <a:pt x="907" y="6949"/>
                  <a:pt x="1387" y="6535"/>
                  <a:pt x="1976" y="6535"/>
                </a:cubicBezTo>
                <a:lnTo>
                  <a:pt x="7636" y="6535"/>
                </a:lnTo>
                <a:cubicBezTo>
                  <a:pt x="8792" y="6535"/>
                  <a:pt x="9731" y="5651"/>
                  <a:pt x="9731" y="4571"/>
                </a:cubicBezTo>
                <a:cubicBezTo>
                  <a:pt x="9731" y="3600"/>
                  <a:pt x="8880" y="2804"/>
                  <a:pt x="7833" y="2804"/>
                </a:cubicBezTo>
                <a:lnTo>
                  <a:pt x="6033" y="2804"/>
                </a:lnTo>
                <a:cubicBezTo>
                  <a:pt x="5488" y="2804"/>
                  <a:pt x="5052" y="2411"/>
                  <a:pt x="5052" y="1942"/>
                </a:cubicBezTo>
                <a:lnTo>
                  <a:pt x="5052" y="1670"/>
                </a:lnTo>
                <a:cubicBezTo>
                  <a:pt x="5052" y="1255"/>
                  <a:pt x="5433" y="917"/>
                  <a:pt x="5913" y="917"/>
                </a:cubicBezTo>
                <a:lnTo>
                  <a:pt x="19537" y="917"/>
                </a:lnTo>
                <a:cubicBezTo>
                  <a:pt x="19787" y="917"/>
                  <a:pt x="19995" y="710"/>
                  <a:pt x="19995" y="459"/>
                </a:cubicBezTo>
                <a:cubicBezTo>
                  <a:pt x="19995" y="208"/>
                  <a:pt x="19787" y="0"/>
                  <a:pt x="19537"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8" name="Google Shape;408;p25"/>
          <p:cNvSpPr/>
          <p:nvPr/>
        </p:nvSpPr>
        <p:spPr>
          <a:xfrm>
            <a:off x="6514646" y="2511795"/>
            <a:ext cx="950305" cy="316889"/>
          </a:xfrm>
          <a:custGeom>
            <a:rect b="b" l="l" r="r" t="t"/>
            <a:pathLst>
              <a:path extrusionOk="0" h="11356" w="34055">
                <a:moveTo>
                  <a:pt x="2880" y="0"/>
                </a:moveTo>
                <a:cubicBezTo>
                  <a:pt x="1288" y="0"/>
                  <a:pt x="1" y="1178"/>
                  <a:pt x="1" y="2640"/>
                </a:cubicBezTo>
                <a:cubicBezTo>
                  <a:pt x="1" y="4058"/>
                  <a:pt x="1256" y="5214"/>
                  <a:pt x="2805" y="5214"/>
                </a:cubicBezTo>
                <a:lnTo>
                  <a:pt x="9992" y="5214"/>
                </a:lnTo>
                <a:cubicBezTo>
                  <a:pt x="10244" y="5214"/>
                  <a:pt x="10450" y="5008"/>
                  <a:pt x="10450" y="4756"/>
                </a:cubicBezTo>
                <a:cubicBezTo>
                  <a:pt x="10450" y="4506"/>
                  <a:pt x="10244" y="4298"/>
                  <a:pt x="9992" y="4298"/>
                </a:cubicBezTo>
                <a:lnTo>
                  <a:pt x="2805" y="4298"/>
                </a:lnTo>
                <a:cubicBezTo>
                  <a:pt x="1757" y="4298"/>
                  <a:pt x="917" y="3556"/>
                  <a:pt x="917" y="2640"/>
                </a:cubicBezTo>
                <a:cubicBezTo>
                  <a:pt x="917" y="1692"/>
                  <a:pt x="1790" y="906"/>
                  <a:pt x="2880" y="906"/>
                </a:cubicBezTo>
                <a:lnTo>
                  <a:pt x="31677" y="906"/>
                </a:lnTo>
                <a:cubicBezTo>
                  <a:pt x="32484" y="906"/>
                  <a:pt x="33138" y="1484"/>
                  <a:pt x="33138" y="2182"/>
                </a:cubicBezTo>
                <a:cubicBezTo>
                  <a:pt x="33138" y="2891"/>
                  <a:pt x="32484" y="3459"/>
                  <a:pt x="31677" y="3459"/>
                </a:cubicBezTo>
                <a:lnTo>
                  <a:pt x="24543" y="3459"/>
                </a:lnTo>
                <a:cubicBezTo>
                  <a:pt x="23147" y="3459"/>
                  <a:pt x="22024" y="4494"/>
                  <a:pt x="22024" y="5782"/>
                </a:cubicBezTo>
                <a:cubicBezTo>
                  <a:pt x="22024" y="6938"/>
                  <a:pt x="23038" y="7876"/>
                  <a:pt x="24293" y="7876"/>
                </a:cubicBezTo>
                <a:lnTo>
                  <a:pt x="26562" y="7876"/>
                </a:lnTo>
                <a:cubicBezTo>
                  <a:pt x="27314" y="7876"/>
                  <a:pt x="27925" y="8411"/>
                  <a:pt x="27925" y="9054"/>
                </a:cubicBezTo>
                <a:lnTo>
                  <a:pt x="27925" y="9403"/>
                </a:lnTo>
                <a:cubicBezTo>
                  <a:pt x="27925" y="9981"/>
                  <a:pt x="27379" y="10450"/>
                  <a:pt x="26714" y="10450"/>
                </a:cubicBezTo>
                <a:lnTo>
                  <a:pt x="9534" y="10450"/>
                </a:lnTo>
                <a:cubicBezTo>
                  <a:pt x="9284" y="10450"/>
                  <a:pt x="9076" y="10646"/>
                  <a:pt x="9076" y="10898"/>
                </a:cubicBezTo>
                <a:cubicBezTo>
                  <a:pt x="9076" y="11148"/>
                  <a:pt x="9284" y="11356"/>
                  <a:pt x="9534" y="11356"/>
                </a:cubicBezTo>
                <a:lnTo>
                  <a:pt x="26714" y="11356"/>
                </a:lnTo>
                <a:cubicBezTo>
                  <a:pt x="27881" y="11356"/>
                  <a:pt x="28830" y="10483"/>
                  <a:pt x="28830" y="9403"/>
                </a:cubicBezTo>
                <a:lnTo>
                  <a:pt x="28830" y="9054"/>
                </a:lnTo>
                <a:cubicBezTo>
                  <a:pt x="28830" y="7898"/>
                  <a:pt x="27815" y="6960"/>
                  <a:pt x="26562" y="6960"/>
                </a:cubicBezTo>
                <a:lnTo>
                  <a:pt x="24293" y="6960"/>
                </a:lnTo>
                <a:cubicBezTo>
                  <a:pt x="23540" y="6960"/>
                  <a:pt x="22929" y="6436"/>
                  <a:pt x="22929" y="5782"/>
                </a:cubicBezTo>
                <a:cubicBezTo>
                  <a:pt x="22929" y="5008"/>
                  <a:pt x="23660" y="4375"/>
                  <a:pt x="24543" y="4375"/>
                </a:cubicBezTo>
                <a:lnTo>
                  <a:pt x="31677" y="4375"/>
                </a:lnTo>
                <a:cubicBezTo>
                  <a:pt x="32986" y="4375"/>
                  <a:pt x="34055" y="3393"/>
                  <a:pt x="34055" y="2182"/>
                </a:cubicBezTo>
                <a:cubicBezTo>
                  <a:pt x="34055" y="982"/>
                  <a:pt x="32986" y="0"/>
                  <a:pt x="31677"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9" name="Google Shape;409;p25"/>
          <p:cNvSpPr/>
          <p:nvPr/>
        </p:nvSpPr>
        <p:spPr>
          <a:xfrm>
            <a:off x="7654153" y="953508"/>
            <a:ext cx="69300" cy="696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0" name="Google Shape;410;p25"/>
          <p:cNvSpPr/>
          <p:nvPr/>
        </p:nvSpPr>
        <p:spPr>
          <a:xfrm>
            <a:off x="6137269" y="2828683"/>
            <a:ext cx="78900" cy="79500"/>
          </a:xfrm>
          <a:prstGeom prst="ellipse">
            <a:avLst/>
          </a:pr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1" name="Google Shape;411;p25"/>
          <p:cNvSpPr/>
          <p:nvPr/>
        </p:nvSpPr>
        <p:spPr>
          <a:xfrm rot="10800000">
            <a:off x="7084399" y="3238659"/>
            <a:ext cx="1208806" cy="320831"/>
          </a:xfrm>
          <a:custGeom>
            <a:rect b="b" l="l" r="r" t="t"/>
            <a:pathLst>
              <a:path extrusionOk="0" h="11171" w="42093">
                <a:moveTo>
                  <a:pt x="16503" y="1"/>
                </a:moveTo>
                <a:cubicBezTo>
                  <a:pt x="15009" y="1"/>
                  <a:pt x="13776" y="1223"/>
                  <a:pt x="13776" y="2728"/>
                </a:cubicBezTo>
                <a:cubicBezTo>
                  <a:pt x="13776" y="3906"/>
                  <a:pt x="14736" y="4866"/>
                  <a:pt x="15925" y="4866"/>
                </a:cubicBezTo>
                <a:lnTo>
                  <a:pt x="19296" y="4866"/>
                </a:lnTo>
                <a:cubicBezTo>
                  <a:pt x="19972" y="4866"/>
                  <a:pt x="20517" y="5423"/>
                  <a:pt x="20517" y="6099"/>
                </a:cubicBezTo>
                <a:cubicBezTo>
                  <a:pt x="20517" y="6753"/>
                  <a:pt x="19983" y="7287"/>
                  <a:pt x="19329" y="7287"/>
                </a:cubicBezTo>
                <a:lnTo>
                  <a:pt x="1942" y="7287"/>
                </a:lnTo>
                <a:cubicBezTo>
                  <a:pt x="873" y="7287"/>
                  <a:pt x="0" y="8160"/>
                  <a:pt x="0" y="9229"/>
                </a:cubicBezTo>
                <a:cubicBezTo>
                  <a:pt x="0" y="10298"/>
                  <a:pt x="873" y="11170"/>
                  <a:pt x="1942" y="11170"/>
                </a:cubicBezTo>
                <a:lnTo>
                  <a:pt x="16285" y="11170"/>
                </a:lnTo>
                <a:cubicBezTo>
                  <a:pt x="16536" y="11170"/>
                  <a:pt x="16743" y="10964"/>
                  <a:pt x="16743" y="10712"/>
                </a:cubicBezTo>
                <a:cubicBezTo>
                  <a:pt x="16743" y="10462"/>
                  <a:pt x="16536" y="10254"/>
                  <a:pt x="16285" y="10254"/>
                </a:cubicBezTo>
                <a:lnTo>
                  <a:pt x="1942" y="10254"/>
                </a:lnTo>
                <a:cubicBezTo>
                  <a:pt x="1375" y="10254"/>
                  <a:pt x="916" y="9796"/>
                  <a:pt x="916" y="9229"/>
                </a:cubicBezTo>
                <a:cubicBezTo>
                  <a:pt x="916" y="8662"/>
                  <a:pt x="1375" y="8204"/>
                  <a:pt x="1942" y="8204"/>
                </a:cubicBezTo>
                <a:lnTo>
                  <a:pt x="19329" y="8204"/>
                </a:lnTo>
                <a:cubicBezTo>
                  <a:pt x="20485" y="8204"/>
                  <a:pt x="21433" y="7255"/>
                  <a:pt x="21433" y="6099"/>
                </a:cubicBezTo>
                <a:cubicBezTo>
                  <a:pt x="21433" y="4921"/>
                  <a:pt x="20474" y="3950"/>
                  <a:pt x="19296" y="3950"/>
                </a:cubicBezTo>
                <a:lnTo>
                  <a:pt x="15925" y="3950"/>
                </a:lnTo>
                <a:cubicBezTo>
                  <a:pt x="15249" y="3950"/>
                  <a:pt x="14692" y="3404"/>
                  <a:pt x="14692" y="2728"/>
                </a:cubicBezTo>
                <a:cubicBezTo>
                  <a:pt x="14692" y="1724"/>
                  <a:pt x="15511" y="907"/>
                  <a:pt x="16503" y="907"/>
                </a:cubicBezTo>
                <a:lnTo>
                  <a:pt x="41635" y="907"/>
                </a:lnTo>
                <a:cubicBezTo>
                  <a:pt x="41896" y="907"/>
                  <a:pt x="42093" y="710"/>
                  <a:pt x="42093" y="459"/>
                </a:cubicBezTo>
                <a:cubicBezTo>
                  <a:pt x="42093" y="197"/>
                  <a:pt x="41896" y="1"/>
                  <a:pt x="4163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2" name="Google Shape;412;p25"/>
          <p:cNvSpPr/>
          <p:nvPr/>
        </p:nvSpPr>
        <p:spPr>
          <a:xfrm>
            <a:off x="5903435" y="3369037"/>
            <a:ext cx="47400" cy="48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3" name="Google Shape;413;p25"/>
          <p:cNvSpPr/>
          <p:nvPr/>
        </p:nvSpPr>
        <p:spPr>
          <a:xfrm>
            <a:off x="5204705" y="3757115"/>
            <a:ext cx="1050456" cy="255414"/>
          </a:xfrm>
          <a:custGeom>
            <a:rect b="b" l="l" r="r" t="t"/>
            <a:pathLst>
              <a:path extrusionOk="0" h="9153" w="37644">
                <a:moveTo>
                  <a:pt x="5335" y="1"/>
                </a:moveTo>
                <a:cubicBezTo>
                  <a:pt x="4473" y="1"/>
                  <a:pt x="3786" y="732"/>
                  <a:pt x="3786" y="1637"/>
                </a:cubicBezTo>
                <a:cubicBezTo>
                  <a:pt x="3786" y="2793"/>
                  <a:pt x="4669" y="3743"/>
                  <a:pt x="5772" y="3743"/>
                </a:cubicBezTo>
                <a:lnTo>
                  <a:pt x="13036" y="3743"/>
                </a:lnTo>
                <a:cubicBezTo>
                  <a:pt x="13308" y="3743"/>
                  <a:pt x="13526" y="3993"/>
                  <a:pt x="13526" y="4298"/>
                </a:cubicBezTo>
                <a:cubicBezTo>
                  <a:pt x="13526" y="4833"/>
                  <a:pt x="13145" y="5258"/>
                  <a:pt x="12676" y="5258"/>
                </a:cubicBezTo>
                <a:lnTo>
                  <a:pt x="1910" y="5258"/>
                </a:lnTo>
                <a:cubicBezTo>
                  <a:pt x="852" y="5258"/>
                  <a:pt x="1" y="6164"/>
                  <a:pt x="1" y="7287"/>
                </a:cubicBezTo>
                <a:cubicBezTo>
                  <a:pt x="1" y="8312"/>
                  <a:pt x="786" y="9153"/>
                  <a:pt x="1768" y="9153"/>
                </a:cubicBezTo>
                <a:lnTo>
                  <a:pt x="20682" y="9153"/>
                </a:lnTo>
                <a:cubicBezTo>
                  <a:pt x="20933" y="9153"/>
                  <a:pt x="21130" y="8945"/>
                  <a:pt x="21130" y="8695"/>
                </a:cubicBezTo>
                <a:cubicBezTo>
                  <a:pt x="21130" y="8443"/>
                  <a:pt x="20933" y="8237"/>
                  <a:pt x="20682" y="8237"/>
                </a:cubicBezTo>
                <a:lnTo>
                  <a:pt x="1768" y="8237"/>
                </a:lnTo>
                <a:cubicBezTo>
                  <a:pt x="1299" y="8237"/>
                  <a:pt x="917" y="7811"/>
                  <a:pt x="917" y="7287"/>
                </a:cubicBezTo>
                <a:cubicBezTo>
                  <a:pt x="917" y="6666"/>
                  <a:pt x="1365" y="6175"/>
                  <a:pt x="1910" y="6175"/>
                </a:cubicBezTo>
                <a:lnTo>
                  <a:pt x="12676" y="6175"/>
                </a:lnTo>
                <a:cubicBezTo>
                  <a:pt x="13647" y="6175"/>
                  <a:pt x="14443" y="5335"/>
                  <a:pt x="14443" y="4298"/>
                </a:cubicBezTo>
                <a:cubicBezTo>
                  <a:pt x="14443" y="3491"/>
                  <a:pt x="13810" y="2826"/>
                  <a:pt x="13036" y="2826"/>
                </a:cubicBezTo>
                <a:lnTo>
                  <a:pt x="5772" y="2826"/>
                </a:lnTo>
                <a:cubicBezTo>
                  <a:pt x="5171" y="2826"/>
                  <a:pt x="4691" y="2291"/>
                  <a:pt x="4691" y="1637"/>
                </a:cubicBezTo>
                <a:cubicBezTo>
                  <a:pt x="4691" y="1234"/>
                  <a:pt x="4975" y="907"/>
                  <a:pt x="5335" y="907"/>
                </a:cubicBezTo>
                <a:lnTo>
                  <a:pt x="27445" y="907"/>
                </a:lnTo>
                <a:cubicBezTo>
                  <a:pt x="27794" y="907"/>
                  <a:pt x="28077" y="1234"/>
                  <a:pt x="28077" y="1637"/>
                </a:cubicBezTo>
                <a:cubicBezTo>
                  <a:pt x="28077" y="2291"/>
                  <a:pt x="27597" y="2826"/>
                  <a:pt x="27008" y="2826"/>
                </a:cubicBezTo>
                <a:lnTo>
                  <a:pt x="20573" y="2826"/>
                </a:lnTo>
                <a:cubicBezTo>
                  <a:pt x="19657" y="2826"/>
                  <a:pt x="18915" y="3612"/>
                  <a:pt x="18915" y="4572"/>
                </a:cubicBezTo>
                <a:cubicBezTo>
                  <a:pt x="18915" y="5280"/>
                  <a:pt x="19460" y="5859"/>
                  <a:pt x="20137" y="5859"/>
                </a:cubicBezTo>
                <a:lnTo>
                  <a:pt x="37186" y="5859"/>
                </a:lnTo>
                <a:cubicBezTo>
                  <a:pt x="37436" y="5859"/>
                  <a:pt x="37644" y="5651"/>
                  <a:pt x="37644" y="5400"/>
                </a:cubicBezTo>
                <a:cubicBezTo>
                  <a:pt x="37644" y="5149"/>
                  <a:pt x="37436" y="4942"/>
                  <a:pt x="37186" y="4942"/>
                </a:cubicBezTo>
                <a:lnTo>
                  <a:pt x="20137" y="4942"/>
                </a:lnTo>
                <a:cubicBezTo>
                  <a:pt x="19962" y="4942"/>
                  <a:pt x="19821" y="4778"/>
                  <a:pt x="19821" y="4572"/>
                </a:cubicBezTo>
                <a:cubicBezTo>
                  <a:pt x="19821" y="4113"/>
                  <a:pt x="20158" y="3743"/>
                  <a:pt x="20573" y="3743"/>
                </a:cubicBezTo>
                <a:lnTo>
                  <a:pt x="27008" y="3743"/>
                </a:lnTo>
                <a:cubicBezTo>
                  <a:pt x="28099" y="3743"/>
                  <a:pt x="28994" y="2793"/>
                  <a:pt x="28994" y="1637"/>
                </a:cubicBezTo>
                <a:cubicBezTo>
                  <a:pt x="28994" y="732"/>
                  <a:pt x="28296" y="1"/>
                  <a:pt x="2744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4" name="Google Shape;414;p25"/>
          <p:cNvSpPr/>
          <p:nvPr/>
        </p:nvSpPr>
        <p:spPr>
          <a:xfrm rot="10800000">
            <a:off x="7084399" y="1780984"/>
            <a:ext cx="1208806" cy="320831"/>
          </a:xfrm>
          <a:custGeom>
            <a:rect b="b" l="l" r="r" t="t"/>
            <a:pathLst>
              <a:path extrusionOk="0" h="11171" w="42093">
                <a:moveTo>
                  <a:pt x="16503" y="1"/>
                </a:moveTo>
                <a:cubicBezTo>
                  <a:pt x="15009" y="1"/>
                  <a:pt x="13776" y="1223"/>
                  <a:pt x="13776" y="2728"/>
                </a:cubicBezTo>
                <a:cubicBezTo>
                  <a:pt x="13776" y="3906"/>
                  <a:pt x="14736" y="4866"/>
                  <a:pt x="15925" y="4866"/>
                </a:cubicBezTo>
                <a:lnTo>
                  <a:pt x="19296" y="4866"/>
                </a:lnTo>
                <a:cubicBezTo>
                  <a:pt x="19972" y="4866"/>
                  <a:pt x="20517" y="5423"/>
                  <a:pt x="20517" y="6099"/>
                </a:cubicBezTo>
                <a:cubicBezTo>
                  <a:pt x="20517" y="6753"/>
                  <a:pt x="19983" y="7287"/>
                  <a:pt x="19329" y="7287"/>
                </a:cubicBezTo>
                <a:lnTo>
                  <a:pt x="1942" y="7287"/>
                </a:lnTo>
                <a:cubicBezTo>
                  <a:pt x="873" y="7287"/>
                  <a:pt x="0" y="8160"/>
                  <a:pt x="0" y="9229"/>
                </a:cubicBezTo>
                <a:cubicBezTo>
                  <a:pt x="0" y="10298"/>
                  <a:pt x="873" y="11170"/>
                  <a:pt x="1942" y="11170"/>
                </a:cubicBezTo>
                <a:lnTo>
                  <a:pt x="16285" y="11170"/>
                </a:lnTo>
                <a:cubicBezTo>
                  <a:pt x="16536" y="11170"/>
                  <a:pt x="16743" y="10964"/>
                  <a:pt x="16743" y="10712"/>
                </a:cubicBezTo>
                <a:cubicBezTo>
                  <a:pt x="16743" y="10462"/>
                  <a:pt x="16536" y="10254"/>
                  <a:pt x="16285" y="10254"/>
                </a:cubicBezTo>
                <a:lnTo>
                  <a:pt x="1942" y="10254"/>
                </a:lnTo>
                <a:cubicBezTo>
                  <a:pt x="1375" y="10254"/>
                  <a:pt x="916" y="9796"/>
                  <a:pt x="916" y="9229"/>
                </a:cubicBezTo>
                <a:cubicBezTo>
                  <a:pt x="916" y="8662"/>
                  <a:pt x="1375" y="8204"/>
                  <a:pt x="1942" y="8204"/>
                </a:cubicBezTo>
                <a:lnTo>
                  <a:pt x="19329" y="8204"/>
                </a:lnTo>
                <a:cubicBezTo>
                  <a:pt x="20485" y="8204"/>
                  <a:pt x="21433" y="7255"/>
                  <a:pt x="21433" y="6099"/>
                </a:cubicBezTo>
                <a:cubicBezTo>
                  <a:pt x="21433" y="4921"/>
                  <a:pt x="20474" y="3950"/>
                  <a:pt x="19296" y="3950"/>
                </a:cubicBezTo>
                <a:lnTo>
                  <a:pt x="15925" y="3950"/>
                </a:lnTo>
                <a:cubicBezTo>
                  <a:pt x="15249" y="3950"/>
                  <a:pt x="14692" y="3404"/>
                  <a:pt x="14692" y="2728"/>
                </a:cubicBezTo>
                <a:cubicBezTo>
                  <a:pt x="14692" y="1724"/>
                  <a:pt x="15511" y="907"/>
                  <a:pt x="16503" y="907"/>
                </a:cubicBezTo>
                <a:lnTo>
                  <a:pt x="41635" y="907"/>
                </a:lnTo>
                <a:cubicBezTo>
                  <a:pt x="41896" y="907"/>
                  <a:pt x="42093" y="710"/>
                  <a:pt x="42093" y="459"/>
                </a:cubicBezTo>
                <a:cubicBezTo>
                  <a:pt x="42093" y="197"/>
                  <a:pt x="41896" y="1"/>
                  <a:pt x="4163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15" name="Google Shape;415;p25"/>
          <p:cNvGrpSpPr/>
          <p:nvPr/>
        </p:nvGrpSpPr>
        <p:grpSpPr>
          <a:xfrm>
            <a:off x="4887442" y="162470"/>
            <a:ext cx="764096" cy="175985"/>
            <a:chOff x="4917734" y="191707"/>
            <a:chExt cx="764096" cy="175985"/>
          </a:xfrm>
        </p:grpSpPr>
        <p:grpSp>
          <p:nvGrpSpPr>
            <p:cNvPr id="416" name="Google Shape;416;p25"/>
            <p:cNvGrpSpPr/>
            <p:nvPr/>
          </p:nvGrpSpPr>
          <p:grpSpPr>
            <a:xfrm>
              <a:off x="4917734" y="191707"/>
              <a:ext cx="175994" cy="175985"/>
              <a:chOff x="266768" y="1721375"/>
              <a:chExt cx="397907" cy="397887"/>
            </a:xfrm>
          </p:grpSpPr>
          <p:sp>
            <p:nvSpPr>
              <p:cNvPr id="417" name="Google Shape;417;p25"/>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8" name="Google Shape;418;p25"/>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19" name="Google Shape;419;p25"/>
            <p:cNvGrpSpPr/>
            <p:nvPr/>
          </p:nvGrpSpPr>
          <p:grpSpPr>
            <a:xfrm>
              <a:off x="5211543" y="191707"/>
              <a:ext cx="175976" cy="175985"/>
              <a:chOff x="864491" y="1723250"/>
              <a:chExt cx="397866" cy="397887"/>
            </a:xfrm>
          </p:grpSpPr>
          <p:sp>
            <p:nvSpPr>
              <p:cNvPr id="420" name="Google Shape;420;p25"/>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1" name="Google Shape;421;p25"/>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2" name="Google Shape;422;p25"/>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23" name="Google Shape;423;p25"/>
            <p:cNvSpPr/>
            <p:nvPr/>
          </p:nvSpPr>
          <p:spPr>
            <a:xfrm>
              <a:off x="5505334" y="207724"/>
              <a:ext cx="176496" cy="143951"/>
            </a:xfrm>
            <a:custGeom>
              <a:rect b="b" l="l" r="r" t="t"/>
              <a:pathLst>
                <a:path extrusionOk="0" h="15596" w="19122">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24" name="Google Shape;424;p25"/>
          <p:cNvSpPr txBox="1"/>
          <p:nvPr/>
        </p:nvSpPr>
        <p:spPr>
          <a:xfrm>
            <a:off x="5814750" y="131338"/>
            <a:ext cx="2678400" cy="289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latin typeface="Times New Roman"/>
              <a:ea typeface="Times New Roman"/>
              <a:cs typeface="Times New Roman"/>
              <a:sym typeface="Times New Roman"/>
            </a:endParaRPr>
          </a:p>
        </p:txBody>
      </p:sp>
      <p:sp>
        <p:nvSpPr>
          <p:cNvPr id="425" name="Google Shape;425;p25"/>
          <p:cNvSpPr txBox="1"/>
          <p:nvPr/>
        </p:nvSpPr>
        <p:spPr>
          <a:xfrm flipH="1">
            <a:off x="659112" y="4748138"/>
            <a:ext cx="2678400" cy="289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p26"/>
          <p:cNvSpPr txBox="1"/>
          <p:nvPr>
            <p:ph type="title"/>
          </p:nvPr>
        </p:nvSpPr>
        <p:spPr>
          <a:xfrm>
            <a:off x="304301" y="224684"/>
            <a:ext cx="4511377" cy="1731871"/>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500"/>
              <a:buNone/>
            </a:pPr>
            <a:r>
              <a:rPr lang="en-US" sz="4000"/>
              <a:t>Gradient Boosting</a:t>
            </a:r>
            <a:endParaRPr sz="4000"/>
          </a:p>
        </p:txBody>
      </p:sp>
      <p:grpSp>
        <p:nvGrpSpPr>
          <p:cNvPr id="431" name="Google Shape;431;p26"/>
          <p:cNvGrpSpPr/>
          <p:nvPr/>
        </p:nvGrpSpPr>
        <p:grpSpPr>
          <a:xfrm>
            <a:off x="4887442" y="162470"/>
            <a:ext cx="764096" cy="175985"/>
            <a:chOff x="4917734" y="191707"/>
            <a:chExt cx="764096" cy="175985"/>
          </a:xfrm>
        </p:grpSpPr>
        <p:grpSp>
          <p:nvGrpSpPr>
            <p:cNvPr id="432" name="Google Shape;432;p26"/>
            <p:cNvGrpSpPr/>
            <p:nvPr/>
          </p:nvGrpSpPr>
          <p:grpSpPr>
            <a:xfrm>
              <a:off x="4917734" y="191707"/>
              <a:ext cx="175994" cy="175985"/>
              <a:chOff x="266768" y="1721375"/>
              <a:chExt cx="397907" cy="397887"/>
            </a:xfrm>
          </p:grpSpPr>
          <p:sp>
            <p:nvSpPr>
              <p:cNvPr id="433" name="Google Shape;433;p26"/>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4" name="Google Shape;434;p26"/>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35" name="Google Shape;435;p26"/>
            <p:cNvGrpSpPr/>
            <p:nvPr/>
          </p:nvGrpSpPr>
          <p:grpSpPr>
            <a:xfrm>
              <a:off x="5211543" y="191707"/>
              <a:ext cx="175976" cy="175985"/>
              <a:chOff x="864491" y="1723250"/>
              <a:chExt cx="397866" cy="397887"/>
            </a:xfrm>
          </p:grpSpPr>
          <p:sp>
            <p:nvSpPr>
              <p:cNvPr id="436" name="Google Shape;436;p26"/>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7" name="Google Shape;437;p26"/>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8" name="Google Shape;438;p26"/>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39" name="Google Shape;439;p26"/>
            <p:cNvSpPr/>
            <p:nvPr/>
          </p:nvSpPr>
          <p:spPr>
            <a:xfrm>
              <a:off x="5505334" y="207724"/>
              <a:ext cx="176496" cy="143951"/>
            </a:xfrm>
            <a:custGeom>
              <a:rect b="b" l="l" r="r" t="t"/>
              <a:pathLst>
                <a:path extrusionOk="0" h="15596" w="19122">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440" name="Google Shape;440;p26"/>
          <p:cNvPicPr preferRelativeResize="0"/>
          <p:nvPr/>
        </p:nvPicPr>
        <p:blipFill rotWithShape="1">
          <a:blip r:embed="rId3">
            <a:alphaModFix/>
          </a:blip>
          <a:srcRect b="0" l="0" r="0" t="0"/>
          <a:stretch/>
        </p:blipFill>
        <p:spPr>
          <a:xfrm>
            <a:off x="5394591" y="547120"/>
            <a:ext cx="2670878" cy="2686012"/>
          </a:xfrm>
          <a:prstGeom prst="rect">
            <a:avLst/>
          </a:prstGeom>
          <a:noFill/>
          <a:ln>
            <a:noFill/>
          </a:ln>
        </p:spPr>
      </p:pic>
      <p:sp>
        <p:nvSpPr>
          <p:cNvPr id="441" name="Google Shape;441;p26"/>
          <p:cNvSpPr/>
          <p:nvPr/>
        </p:nvSpPr>
        <p:spPr>
          <a:xfrm>
            <a:off x="5325952" y="484992"/>
            <a:ext cx="2823049" cy="2810268"/>
          </a:xfrm>
          <a:prstGeom prst="roundRect">
            <a:avLst>
              <a:gd fmla="val 0"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42" name="Google Shape;442;p26"/>
          <p:cNvPicPr preferRelativeResize="0"/>
          <p:nvPr/>
        </p:nvPicPr>
        <p:blipFill rotWithShape="1">
          <a:blip r:embed="rId4">
            <a:alphaModFix/>
          </a:blip>
          <a:srcRect b="0" l="0" r="0" t="0"/>
          <a:stretch/>
        </p:blipFill>
        <p:spPr>
          <a:xfrm>
            <a:off x="5325952" y="3436900"/>
            <a:ext cx="2833348" cy="1316137"/>
          </a:xfrm>
          <a:prstGeom prst="rect">
            <a:avLst/>
          </a:prstGeom>
          <a:noFill/>
          <a:ln>
            <a:noFill/>
          </a:ln>
        </p:spPr>
      </p:pic>
      <p:sp>
        <p:nvSpPr>
          <p:cNvPr id="443" name="Google Shape;443;p26"/>
          <p:cNvSpPr txBox="1"/>
          <p:nvPr/>
        </p:nvSpPr>
        <p:spPr>
          <a:xfrm>
            <a:off x="335412" y="1338264"/>
            <a:ext cx="4236588" cy="263149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None/>
            </a:pPr>
            <a:r>
              <a:rPr b="0" i="0" lang="en-US" sz="1100" u="none" cap="none" strike="noStrike">
                <a:solidFill>
                  <a:srgbClr val="000000"/>
                </a:solidFill>
                <a:latin typeface="Times New Roman"/>
                <a:ea typeface="Times New Roman"/>
                <a:cs typeface="Times New Roman"/>
                <a:sym typeface="Times New Roman"/>
              </a:rPr>
              <a:t>From first glance, we can see that the Gradient Boost model is decently effective at detecting True Positive Values for Working Machines.</a:t>
            </a:r>
            <a:endParaRPr/>
          </a:p>
          <a:p>
            <a:pPr indent="0" lvl="0" marL="0" marR="0" rtl="0" algn="just">
              <a:lnSpc>
                <a:spcPct val="100000"/>
              </a:lnSpc>
              <a:spcBef>
                <a:spcPts val="0"/>
              </a:spcBef>
              <a:spcAft>
                <a:spcPts val="0"/>
              </a:spcAft>
              <a:buNone/>
            </a:pPr>
            <a:r>
              <a:t/>
            </a:r>
            <a:endParaRPr b="0" i="0" sz="1100" u="none" cap="none" strike="noStrike">
              <a:solidFill>
                <a:srgbClr val="000000"/>
              </a:solidFill>
              <a:latin typeface="Times New Roman"/>
              <a:ea typeface="Times New Roman"/>
              <a:cs typeface="Times New Roman"/>
              <a:sym typeface="Times New Roman"/>
            </a:endParaRPr>
          </a:p>
          <a:p>
            <a:pPr indent="0" lvl="0" marL="0" marR="0" rtl="0" algn="just">
              <a:lnSpc>
                <a:spcPct val="100000"/>
              </a:lnSpc>
              <a:spcBef>
                <a:spcPts val="0"/>
              </a:spcBef>
              <a:spcAft>
                <a:spcPts val="0"/>
              </a:spcAft>
              <a:buNone/>
            </a:pPr>
            <a:r>
              <a:rPr b="0" i="0" lang="en-US" sz="1100" u="none" cap="none" strike="noStrike">
                <a:solidFill>
                  <a:srgbClr val="000000"/>
                </a:solidFill>
                <a:latin typeface="Times New Roman"/>
                <a:ea typeface="Times New Roman"/>
                <a:cs typeface="Times New Roman"/>
                <a:sym typeface="Times New Roman"/>
              </a:rPr>
              <a:t>Additionally, we can see that it is also decently effective at detecting True Positive Values for Broken Machines.</a:t>
            </a:r>
            <a:endParaRPr/>
          </a:p>
          <a:p>
            <a:pPr indent="0" lvl="0" marL="0" marR="0" rtl="0" algn="just">
              <a:lnSpc>
                <a:spcPct val="100000"/>
              </a:lnSpc>
              <a:spcBef>
                <a:spcPts val="0"/>
              </a:spcBef>
              <a:spcAft>
                <a:spcPts val="0"/>
              </a:spcAft>
              <a:buNone/>
            </a:pPr>
            <a:r>
              <a:t/>
            </a:r>
            <a:endParaRPr b="0" i="0" sz="1100" u="none" cap="none" strike="noStrike">
              <a:solidFill>
                <a:srgbClr val="000000"/>
              </a:solidFill>
              <a:latin typeface="Times New Roman"/>
              <a:ea typeface="Times New Roman"/>
              <a:cs typeface="Times New Roman"/>
              <a:sym typeface="Times New Roman"/>
            </a:endParaRPr>
          </a:p>
          <a:p>
            <a:pPr indent="0" lvl="0" marL="0" marR="0" rtl="0" algn="just">
              <a:lnSpc>
                <a:spcPct val="100000"/>
              </a:lnSpc>
              <a:spcBef>
                <a:spcPts val="0"/>
              </a:spcBef>
              <a:spcAft>
                <a:spcPts val="0"/>
              </a:spcAft>
              <a:buNone/>
            </a:pPr>
            <a:r>
              <a:rPr b="0" i="0" lang="en-US" sz="1100" u="none" cap="none" strike="noStrike">
                <a:solidFill>
                  <a:srgbClr val="000000"/>
                </a:solidFill>
                <a:latin typeface="Times New Roman"/>
                <a:ea typeface="Times New Roman"/>
                <a:cs typeface="Times New Roman"/>
                <a:sym typeface="Times New Roman"/>
              </a:rPr>
              <a:t>This suggests that Gradient Boosting can consistently identify with decent accuracy True Positives and True Negatives.</a:t>
            </a:r>
            <a:endParaRPr/>
          </a:p>
          <a:p>
            <a:pPr indent="0" lvl="0" marL="0" marR="0" rtl="0" algn="just">
              <a:lnSpc>
                <a:spcPct val="100000"/>
              </a:lnSpc>
              <a:spcBef>
                <a:spcPts val="0"/>
              </a:spcBef>
              <a:spcAft>
                <a:spcPts val="0"/>
              </a:spcAft>
              <a:buNone/>
            </a:pPr>
            <a:r>
              <a:t/>
            </a:r>
            <a:endParaRPr b="0" i="0" sz="1100" u="none" cap="none" strike="noStrike">
              <a:solidFill>
                <a:srgbClr val="000000"/>
              </a:solidFill>
              <a:latin typeface="Times New Roman"/>
              <a:ea typeface="Times New Roman"/>
              <a:cs typeface="Times New Roman"/>
              <a:sym typeface="Times New Roman"/>
            </a:endParaRPr>
          </a:p>
          <a:p>
            <a:pPr indent="0" lvl="0" marL="0" marR="0" rtl="0" algn="just">
              <a:lnSpc>
                <a:spcPct val="100000"/>
              </a:lnSpc>
              <a:spcBef>
                <a:spcPts val="0"/>
              </a:spcBef>
              <a:spcAft>
                <a:spcPts val="0"/>
              </a:spcAft>
              <a:buNone/>
            </a:pPr>
            <a:r>
              <a:rPr b="0" i="0" lang="en-US" sz="1100" u="none" cap="none" strike="noStrike">
                <a:solidFill>
                  <a:srgbClr val="000000"/>
                </a:solidFill>
                <a:latin typeface="Times New Roman"/>
                <a:ea typeface="Times New Roman"/>
                <a:cs typeface="Times New Roman"/>
                <a:sym typeface="Times New Roman"/>
              </a:rPr>
              <a:t>With an F1-Score of 0.89, it is a strong candidate to proceed to further Model Analysis.</a:t>
            </a:r>
            <a:endParaRPr/>
          </a:p>
          <a:p>
            <a:pPr indent="0" lvl="0" marL="0" marR="0" rtl="0" algn="just">
              <a:lnSpc>
                <a:spcPct val="100000"/>
              </a:lnSpc>
              <a:spcBef>
                <a:spcPts val="0"/>
              </a:spcBef>
              <a:spcAft>
                <a:spcPts val="0"/>
              </a:spcAft>
              <a:buNone/>
            </a:pPr>
            <a:r>
              <a:t/>
            </a:r>
            <a:endParaRPr b="0" i="0" sz="1100" u="none" cap="none" strike="noStrike">
              <a:solidFill>
                <a:srgbClr val="000000"/>
              </a:solidFill>
              <a:latin typeface="Times New Roman"/>
              <a:ea typeface="Times New Roman"/>
              <a:cs typeface="Times New Roman"/>
              <a:sym typeface="Times New Roman"/>
            </a:endParaRPr>
          </a:p>
          <a:p>
            <a:pPr indent="0" lvl="0" marL="0" marR="0" rtl="0" algn="just">
              <a:lnSpc>
                <a:spcPct val="100000"/>
              </a:lnSpc>
              <a:spcBef>
                <a:spcPts val="0"/>
              </a:spcBef>
              <a:spcAft>
                <a:spcPts val="0"/>
              </a:spcAft>
              <a:buNone/>
            </a:pPr>
            <a:r>
              <a:rPr b="0" i="0" lang="en-US" sz="1100" u="none" cap="none" strike="noStrike">
                <a:solidFill>
                  <a:srgbClr val="000000"/>
                </a:solidFill>
                <a:latin typeface="Times New Roman"/>
                <a:ea typeface="Times New Roman"/>
                <a:cs typeface="Times New Roman"/>
                <a:sym typeface="Times New Roman"/>
              </a:rPr>
              <a:t>Additionally, Gradient Boost Models offer lots of flexibility - can optimize on different loss functions and provides several hyperparameter tuning options that make the function fit very flexible.</a:t>
            </a:r>
            <a:endParaRPr/>
          </a:p>
        </p:txBody>
      </p:sp>
      <p:pic>
        <p:nvPicPr>
          <p:cNvPr id="444" name="Google Shape;444;p26"/>
          <p:cNvPicPr preferRelativeResize="0"/>
          <p:nvPr/>
        </p:nvPicPr>
        <p:blipFill rotWithShape="1">
          <a:blip r:embed="rId5">
            <a:alphaModFix/>
          </a:blip>
          <a:srcRect b="0" l="0" r="0" t="0"/>
          <a:stretch/>
        </p:blipFill>
        <p:spPr>
          <a:xfrm>
            <a:off x="5405325" y="557917"/>
            <a:ext cx="2660144" cy="2675215"/>
          </a:xfrm>
          <a:prstGeom prst="rect">
            <a:avLst/>
          </a:prstGeom>
          <a:noFill/>
          <a:ln>
            <a:noFill/>
          </a:ln>
        </p:spPr>
      </p:pic>
      <p:sp>
        <p:nvSpPr>
          <p:cNvPr id="445" name="Google Shape;445;p26"/>
          <p:cNvSpPr txBox="1"/>
          <p:nvPr/>
        </p:nvSpPr>
        <p:spPr>
          <a:xfrm>
            <a:off x="5814750" y="131338"/>
            <a:ext cx="2678400" cy="289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latin typeface="Times New Roman"/>
              <a:ea typeface="Times New Roman"/>
              <a:cs typeface="Times New Roman"/>
              <a:sym typeface="Times New Roman"/>
            </a:endParaRPr>
          </a:p>
        </p:txBody>
      </p:sp>
      <p:sp>
        <p:nvSpPr>
          <p:cNvPr id="446" name="Google Shape;446;p26"/>
          <p:cNvSpPr txBox="1"/>
          <p:nvPr/>
        </p:nvSpPr>
        <p:spPr>
          <a:xfrm flipH="1">
            <a:off x="659112" y="4748138"/>
            <a:ext cx="2678400" cy="289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 name="Shape 450"/>
        <p:cNvGrpSpPr/>
        <p:nvPr/>
      </p:nvGrpSpPr>
      <p:grpSpPr>
        <a:xfrm>
          <a:off x="0" y="0"/>
          <a:ext cx="0" cy="0"/>
          <a:chOff x="0" y="0"/>
          <a:chExt cx="0" cy="0"/>
        </a:xfrm>
      </p:grpSpPr>
      <p:sp>
        <p:nvSpPr>
          <p:cNvPr id="451" name="Google Shape;451;p27"/>
          <p:cNvSpPr txBox="1"/>
          <p:nvPr>
            <p:ph type="title"/>
          </p:nvPr>
        </p:nvSpPr>
        <p:spPr>
          <a:xfrm>
            <a:off x="322118" y="536796"/>
            <a:ext cx="4990727" cy="949062"/>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500"/>
              <a:buNone/>
            </a:pPr>
            <a:r>
              <a:rPr lang="en-US" sz="4000"/>
              <a:t>Logistic Regression</a:t>
            </a:r>
            <a:endParaRPr sz="4000"/>
          </a:p>
        </p:txBody>
      </p:sp>
      <p:grpSp>
        <p:nvGrpSpPr>
          <p:cNvPr id="452" name="Google Shape;452;p27"/>
          <p:cNvGrpSpPr/>
          <p:nvPr/>
        </p:nvGrpSpPr>
        <p:grpSpPr>
          <a:xfrm>
            <a:off x="4887442" y="162470"/>
            <a:ext cx="764096" cy="175985"/>
            <a:chOff x="4917734" y="191707"/>
            <a:chExt cx="764096" cy="175985"/>
          </a:xfrm>
        </p:grpSpPr>
        <p:grpSp>
          <p:nvGrpSpPr>
            <p:cNvPr id="453" name="Google Shape;453;p27"/>
            <p:cNvGrpSpPr/>
            <p:nvPr/>
          </p:nvGrpSpPr>
          <p:grpSpPr>
            <a:xfrm>
              <a:off x="4917734" y="191707"/>
              <a:ext cx="175994" cy="175985"/>
              <a:chOff x="266768" y="1721375"/>
              <a:chExt cx="397907" cy="397887"/>
            </a:xfrm>
          </p:grpSpPr>
          <p:sp>
            <p:nvSpPr>
              <p:cNvPr id="454" name="Google Shape;454;p27"/>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5" name="Google Shape;455;p27"/>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56" name="Google Shape;456;p27"/>
            <p:cNvGrpSpPr/>
            <p:nvPr/>
          </p:nvGrpSpPr>
          <p:grpSpPr>
            <a:xfrm>
              <a:off x="5211543" y="191707"/>
              <a:ext cx="175976" cy="175985"/>
              <a:chOff x="864491" y="1723250"/>
              <a:chExt cx="397866" cy="397887"/>
            </a:xfrm>
          </p:grpSpPr>
          <p:sp>
            <p:nvSpPr>
              <p:cNvPr id="457" name="Google Shape;457;p27"/>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8" name="Google Shape;458;p27"/>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9" name="Google Shape;459;p27"/>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60" name="Google Shape;460;p27"/>
            <p:cNvSpPr/>
            <p:nvPr/>
          </p:nvSpPr>
          <p:spPr>
            <a:xfrm>
              <a:off x="5505334" y="207724"/>
              <a:ext cx="176496" cy="143951"/>
            </a:xfrm>
            <a:custGeom>
              <a:rect b="b" l="l" r="r" t="t"/>
              <a:pathLst>
                <a:path extrusionOk="0" h="15596" w="19122">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461" name="Google Shape;461;p27"/>
          <p:cNvPicPr preferRelativeResize="0"/>
          <p:nvPr/>
        </p:nvPicPr>
        <p:blipFill rotWithShape="1">
          <a:blip r:embed="rId3">
            <a:alphaModFix/>
          </a:blip>
          <a:srcRect b="0" l="0" r="0" t="0"/>
          <a:stretch/>
        </p:blipFill>
        <p:spPr>
          <a:xfrm>
            <a:off x="5394591" y="547120"/>
            <a:ext cx="2670878" cy="2686012"/>
          </a:xfrm>
          <a:prstGeom prst="rect">
            <a:avLst/>
          </a:prstGeom>
          <a:noFill/>
          <a:ln>
            <a:noFill/>
          </a:ln>
        </p:spPr>
      </p:pic>
      <p:sp>
        <p:nvSpPr>
          <p:cNvPr id="462" name="Google Shape;462;p27"/>
          <p:cNvSpPr/>
          <p:nvPr/>
        </p:nvSpPr>
        <p:spPr>
          <a:xfrm>
            <a:off x="5325952" y="484992"/>
            <a:ext cx="2823049" cy="2810268"/>
          </a:xfrm>
          <a:prstGeom prst="roundRect">
            <a:avLst>
              <a:gd fmla="val 0"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63" name="Google Shape;463;p27"/>
          <p:cNvPicPr preferRelativeResize="0"/>
          <p:nvPr/>
        </p:nvPicPr>
        <p:blipFill rotWithShape="1">
          <a:blip r:embed="rId4">
            <a:alphaModFix/>
          </a:blip>
          <a:srcRect b="0" l="0" r="0" t="0"/>
          <a:stretch/>
        </p:blipFill>
        <p:spPr>
          <a:xfrm>
            <a:off x="5325952" y="3436900"/>
            <a:ext cx="2833348" cy="1316137"/>
          </a:xfrm>
          <a:prstGeom prst="rect">
            <a:avLst/>
          </a:prstGeom>
          <a:noFill/>
          <a:ln>
            <a:noFill/>
          </a:ln>
        </p:spPr>
      </p:pic>
      <p:sp>
        <p:nvSpPr>
          <p:cNvPr id="464" name="Google Shape;464;p27"/>
          <p:cNvSpPr txBox="1"/>
          <p:nvPr/>
        </p:nvSpPr>
        <p:spPr>
          <a:xfrm>
            <a:off x="335412" y="1338264"/>
            <a:ext cx="4236588" cy="3308598"/>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None/>
            </a:pPr>
            <a:r>
              <a:rPr b="0" i="0" lang="en-US" sz="1100" u="none" cap="none" strike="noStrike">
                <a:solidFill>
                  <a:srgbClr val="000000"/>
                </a:solidFill>
                <a:latin typeface="Times New Roman"/>
                <a:ea typeface="Times New Roman"/>
                <a:cs typeface="Times New Roman"/>
                <a:sym typeface="Times New Roman"/>
              </a:rPr>
              <a:t>From first glance, we can see that the Log-Reg model is NOT effective at detective neither True Positive Values for Working Machines nor detecting True Positive Values for Broken Machines.</a:t>
            </a:r>
            <a:endParaRPr/>
          </a:p>
          <a:p>
            <a:pPr indent="0" lvl="0" marL="0" marR="0" rtl="0" algn="just">
              <a:lnSpc>
                <a:spcPct val="100000"/>
              </a:lnSpc>
              <a:spcBef>
                <a:spcPts val="0"/>
              </a:spcBef>
              <a:spcAft>
                <a:spcPts val="0"/>
              </a:spcAft>
              <a:buNone/>
            </a:pPr>
            <a:r>
              <a:t/>
            </a:r>
            <a:endParaRPr b="0" i="0" sz="1100" u="none" cap="none" strike="noStrike">
              <a:solidFill>
                <a:srgbClr val="000000"/>
              </a:solidFill>
              <a:latin typeface="Times New Roman"/>
              <a:ea typeface="Times New Roman"/>
              <a:cs typeface="Times New Roman"/>
              <a:sym typeface="Times New Roman"/>
            </a:endParaRPr>
          </a:p>
          <a:p>
            <a:pPr indent="0" lvl="0" marL="0" marR="0" rtl="0" algn="just">
              <a:lnSpc>
                <a:spcPct val="100000"/>
              </a:lnSpc>
              <a:spcBef>
                <a:spcPts val="0"/>
              </a:spcBef>
              <a:spcAft>
                <a:spcPts val="0"/>
              </a:spcAft>
              <a:buNone/>
            </a:pPr>
            <a:r>
              <a:rPr b="0" i="0" lang="en-US" sz="1100" u="none" cap="none" strike="noStrike">
                <a:solidFill>
                  <a:srgbClr val="000000"/>
                </a:solidFill>
                <a:latin typeface="Times New Roman"/>
                <a:ea typeface="Times New Roman"/>
                <a:cs typeface="Times New Roman"/>
                <a:sym typeface="Times New Roman"/>
              </a:rPr>
              <a:t>Since Logistic Regression inherently runs on a linear model, this means even more restriction when it comes to implementing logistic regression, as our dataset is non-linear.</a:t>
            </a:r>
            <a:endParaRPr/>
          </a:p>
          <a:p>
            <a:pPr indent="0" lvl="0" marL="0" marR="0" rtl="0" algn="just">
              <a:lnSpc>
                <a:spcPct val="100000"/>
              </a:lnSpc>
              <a:spcBef>
                <a:spcPts val="0"/>
              </a:spcBef>
              <a:spcAft>
                <a:spcPts val="0"/>
              </a:spcAft>
              <a:buNone/>
            </a:pPr>
            <a:r>
              <a:rPr b="0" i="0" lang="en-US" sz="1100" u="none" cap="none" strike="noStrike">
                <a:solidFill>
                  <a:srgbClr val="000000"/>
                </a:solidFill>
                <a:latin typeface="Times New Roman"/>
                <a:ea typeface="Times New Roman"/>
                <a:cs typeface="Times New Roman"/>
                <a:sym typeface="Times New Roman"/>
              </a:rPr>
              <a:t>Additionally, Log-Reg is similar to kNN in such a way that Log-Reg can’t handle data with missing values unless you apply a process called imputation.</a:t>
            </a:r>
            <a:endParaRPr/>
          </a:p>
          <a:p>
            <a:pPr indent="0" lvl="0" marL="0" marR="0" rtl="0" algn="just">
              <a:lnSpc>
                <a:spcPct val="100000"/>
              </a:lnSpc>
              <a:spcBef>
                <a:spcPts val="0"/>
              </a:spcBef>
              <a:spcAft>
                <a:spcPts val="0"/>
              </a:spcAft>
              <a:buNone/>
            </a:pPr>
            <a:r>
              <a:t/>
            </a:r>
            <a:endParaRPr b="0" i="0" sz="1100" u="none" cap="none" strike="noStrike">
              <a:solidFill>
                <a:srgbClr val="000000"/>
              </a:solidFill>
              <a:latin typeface="Times New Roman"/>
              <a:ea typeface="Times New Roman"/>
              <a:cs typeface="Times New Roman"/>
              <a:sym typeface="Times New Roman"/>
            </a:endParaRPr>
          </a:p>
          <a:p>
            <a:pPr indent="0" lvl="0" marL="0" marR="0" rtl="0" algn="just">
              <a:lnSpc>
                <a:spcPct val="100000"/>
              </a:lnSpc>
              <a:spcBef>
                <a:spcPts val="0"/>
              </a:spcBef>
              <a:spcAft>
                <a:spcPts val="0"/>
              </a:spcAft>
              <a:buNone/>
            </a:pPr>
            <a:r>
              <a:rPr b="0" i="0" lang="en-US" sz="1100" u="none" cap="none" strike="noStrike">
                <a:solidFill>
                  <a:srgbClr val="000000"/>
                </a:solidFill>
                <a:latin typeface="Times New Roman"/>
                <a:ea typeface="Times New Roman"/>
                <a:cs typeface="Times New Roman"/>
                <a:sym typeface="Times New Roman"/>
              </a:rPr>
              <a:t>This means missing values in your data will be filled with certain numerical values such as averages, ones, zeros etc.</a:t>
            </a:r>
            <a:endParaRPr/>
          </a:p>
          <a:p>
            <a:pPr indent="0" lvl="0" marL="0" marR="0" rtl="0" algn="just">
              <a:lnSpc>
                <a:spcPct val="100000"/>
              </a:lnSpc>
              <a:spcBef>
                <a:spcPts val="0"/>
              </a:spcBef>
              <a:spcAft>
                <a:spcPts val="0"/>
              </a:spcAft>
              <a:buNone/>
            </a:pPr>
            <a:r>
              <a:t/>
            </a:r>
            <a:endParaRPr b="0" i="0" sz="1100" u="none" cap="none" strike="noStrike">
              <a:solidFill>
                <a:srgbClr val="000000"/>
              </a:solidFill>
              <a:latin typeface="Times New Roman"/>
              <a:ea typeface="Times New Roman"/>
              <a:cs typeface="Times New Roman"/>
              <a:sym typeface="Times New Roman"/>
            </a:endParaRPr>
          </a:p>
          <a:p>
            <a:pPr indent="0" lvl="0" marL="0" marR="0" rtl="0" algn="just">
              <a:lnSpc>
                <a:spcPct val="100000"/>
              </a:lnSpc>
              <a:spcBef>
                <a:spcPts val="0"/>
              </a:spcBef>
              <a:spcAft>
                <a:spcPts val="0"/>
              </a:spcAft>
              <a:buNone/>
            </a:pPr>
            <a:r>
              <a:rPr b="0" i="0" lang="en-US" sz="1100" u="none" cap="none" strike="noStrike">
                <a:solidFill>
                  <a:srgbClr val="000000"/>
                </a:solidFill>
                <a:latin typeface="Times New Roman"/>
                <a:ea typeface="Times New Roman"/>
                <a:cs typeface="Times New Roman"/>
                <a:sym typeface="Times New Roman"/>
              </a:rPr>
              <a:t>This can be a tedious extra task, and it can also introduce wrong bias to the data.  </a:t>
            </a:r>
            <a:endParaRPr/>
          </a:p>
          <a:p>
            <a:pPr indent="0" lvl="0" marL="0" marR="0" rtl="0" algn="just">
              <a:lnSpc>
                <a:spcPct val="100000"/>
              </a:lnSpc>
              <a:spcBef>
                <a:spcPts val="0"/>
              </a:spcBef>
              <a:spcAft>
                <a:spcPts val="0"/>
              </a:spcAft>
              <a:buNone/>
            </a:pPr>
            <a:r>
              <a:t/>
            </a:r>
            <a:endParaRPr b="0" i="0" sz="1100" u="none" cap="none" strike="noStrike">
              <a:solidFill>
                <a:srgbClr val="000000"/>
              </a:solidFill>
              <a:latin typeface="Times New Roman"/>
              <a:ea typeface="Times New Roman"/>
              <a:cs typeface="Times New Roman"/>
              <a:sym typeface="Times New Roman"/>
            </a:endParaRPr>
          </a:p>
          <a:p>
            <a:pPr indent="0" lvl="0" marL="0" marR="0" rtl="0" algn="just">
              <a:lnSpc>
                <a:spcPct val="100000"/>
              </a:lnSpc>
              <a:spcBef>
                <a:spcPts val="0"/>
              </a:spcBef>
              <a:spcAft>
                <a:spcPts val="0"/>
              </a:spcAft>
              <a:buNone/>
            </a:pPr>
            <a:r>
              <a:rPr b="0" i="0" lang="en-US" sz="1100" u="none" cap="none" strike="noStrike">
                <a:solidFill>
                  <a:srgbClr val="000000"/>
                </a:solidFill>
                <a:latin typeface="Times New Roman"/>
                <a:ea typeface="Times New Roman"/>
                <a:cs typeface="Times New Roman"/>
                <a:sym typeface="Times New Roman"/>
              </a:rPr>
              <a:t>Thus, our F1-Score ends up being similar to that of SVM, at around 0.86, which is also terrible.</a:t>
            </a:r>
            <a:endParaRPr/>
          </a:p>
        </p:txBody>
      </p:sp>
      <p:sp>
        <p:nvSpPr>
          <p:cNvPr id="465" name="Google Shape;465;p27"/>
          <p:cNvSpPr txBox="1"/>
          <p:nvPr/>
        </p:nvSpPr>
        <p:spPr>
          <a:xfrm>
            <a:off x="5814750" y="131338"/>
            <a:ext cx="2678400" cy="289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latin typeface="Times New Roman"/>
              <a:ea typeface="Times New Roman"/>
              <a:cs typeface="Times New Roman"/>
              <a:sym typeface="Times New Roman"/>
            </a:endParaRPr>
          </a:p>
        </p:txBody>
      </p:sp>
      <p:sp>
        <p:nvSpPr>
          <p:cNvPr id="466" name="Google Shape;466;p27"/>
          <p:cNvSpPr txBox="1"/>
          <p:nvPr/>
        </p:nvSpPr>
        <p:spPr>
          <a:xfrm flipH="1">
            <a:off x="659112" y="4748138"/>
            <a:ext cx="2678400" cy="289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a:p>
        </p:txBody>
      </p:sp>
      <p:pic>
        <p:nvPicPr>
          <p:cNvPr id="467" name="Google Shape;467;p27"/>
          <p:cNvPicPr preferRelativeResize="0"/>
          <p:nvPr/>
        </p:nvPicPr>
        <p:blipFill rotWithShape="1">
          <a:blip r:embed="rId5">
            <a:alphaModFix/>
          </a:blip>
          <a:srcRect b="0" l="0" r="0" t="0"/>
          <a:stretch/>
        </p:blipFill>
        <p:spPr>
          <a:xfrm>
            <a:off x="5394591" y="547122"/>
            <a:ext cx="2670878" cy="2686010"/>
          </a:xfrm>
          <a:prstGeom prst="rect">
            <a:avLst/>
          </a:prstGeom>
          <a:noFill/>
          <a:ln>
            <a:noFill/>
          </a:ln>
        </p:spPr>
      </p:pic>
      <p:pic>
        <p:nvPicPr>
          <p:cNvPr id="468" name="Google Shape;468;p27"/>
          <p:cNvPicPr preferRelativeResize="0"/>
          <p:nvPr/>
        </p:nvPicPr>
        <p:blipFill rotWithShape="1">
          <a:blip r:embed="rId6">
            <a:alphaModFix/>
          </a:blip>
          <a:srcRect b="0" l="0" r="0" t="0"/>
          <a:stretch/>
        </p:blipFill>
        <p:spPr>
          <a:xfrm>
            <a:off x="5325951" y="3493603"/>
            <a:ext cx="2823050" cy="120273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sp>
        <p:nvSpPr>
          <p:cNvPr id="473" name="Google Shape;473;p28"/>
          <p:cNvSpPr txBox="1"/>
          <p:nvPr>
            <p:ph type="title"/>
          </p:nvPr>
        </p:nvSpPr>
        <p:spPr>
          <a:xfrm>
            <a:off x="2656746" y="183843"/>
            <a:ext cx="3629932" cy="1080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500"/>
              <a:buNone/>
            </a:pPr>
            <a:r>
              <a:rPr lang="en-US"/>
              <a:t>Model Analysis</a:t>
            </a:r>
            <a:endParaRPr/>
          </a:p>
        </p:txBody>
      </p:sp>
      <p:grpSp>
        <p:nvGrpSpPr>
          <p:cNvPr id="474" name="Google Shape;474;p28"/>
          <p:cNvGrpSpPr/>
          <p:nvPr/>
        </p:nvGrpSpPr>
        <p:grpSpPr>
          <a:xfrm>
            <a:off x="4887442" y="162470"/>
            <a:ext cx="764096" cy="175985"/>
            <a:chOff x="4917734" y="191707"/>
            <a:chExt cx="764096" cy="175985"/>
          </a:xfrm>
        </p:grpSpPr>
        <p:grpSp>
          <p:nvGrpSpPr>
            <p:cNvPr id="475" name="Google Shape;475;p28"/>
            <p:cNvGrpSpPr/>
            <p:nvPr/>
          </p:nvGrpSpPr>
          <p:grpSpPr>
            <a:xfrm>
              <a:off x="4917734" y="191707"/>
              <a:ext cx="175994" cy="175985"/>
              <a:chOff x="266768" y="1721375"/>
              <a:chExt cx="397907" cy="397887"/>
            </a:xfrm>
          </p:grpSpPr>
          <p:sp>
            <p:nvSpPr>
              <p:cNvPr id="476" name="Google Shape;476;p28"/>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7" name="Google Shape;477;p28"/>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78" name="Google Shape;478;p28"/>
            <p:cNvGrpSpPr/>
            <p:nvPr/>
          </p:nvGrpSpPr>
          <p:grpSpPr>
            <a:xfrm>
              <a:off x="5211543" y="191707"/>
              <a:ext cx="175976" cy="175985"/>
              <a:chOff x="864491" y="1723250"/>
              <a:chExt cx="397866" cy="397887"/>
            </a:xfrm>
          </p:grpSpPr>
          <p:sp>
            <p:nvSpPr>
              <p:cNvPr id="479" name="Google Shape;479;p28"/>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0" name="Google Shape;480;p28"/>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1" name="Google Shape;481;p28"/>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82" name="Google Shape;482;p28"/>
            <p:cNvSpPr/>
            <p:nvPr/>
          </p:nvSpPr>
          <p:spPr>
            <a:xfrm>
              <a:off x="5505334" y="207724"/>
              <a:ext cx="176496" cy="143951"/>
            </a:xfrm>
            <a:custGeom>
              <a:rect b="b" l="l" r="r" t="t"/>
              <a:pathLst>
                <a:path extrusionOk="0" h="15596" w="19122">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83" name="Google Shape;483;p28"/>
          <p:cNvSpPr/>
          <p:nvPr/>
        </p:nvSpPr>
        <p:spPr>
          <a:xfrm>
            <a:off x="231667" y="868681"/>
            <a:ext cx="4832997" cy="3879458"/>
          </a:xfrm>
          <a:prstGeom prst="roundRect">
            <a:avLst>
              <a:gd fmla="val 0"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4" name="Google Shape;484;p28"/>
          <p:cNvSpPr txBox="1"/>
          <p:nvPr/>
        </p:nvSpPr>
        <p:spPr>
          <a:xfrm>
            <a:off x="5097532" y="807721"/>
            <a:ext cx="3973008" cy="378565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200" u="sng" cap="none" strike="noStrike">
                <a:solidFill>
                  <a:srgbClr val="000000"/>
                </a:solidFill>
                <a:latin typeface="Times New Roman"/>
                <a:ea typeface="Times New Roman"/>
                <a:cs typeface="Times New Roman"/>
                <a:sym typeface="Times New Roman"/>
              </a:rPr>
              <a:t>ROC AUC Curve</a:t>
            </a:r>
            <a:endParaRPr/>
          </a:p>
          <a:p>
            <a:pPr indent="0" lvl="0" marL="0" marR="0" rtl="0" algn="l">
              <a:lnSpc>
                <a:spcPct val="100000"/>
              </a:lnSpc>
              <a:spcBef>
                <a:spcPts val="0"/>
              </a:spcBef>
              <a:spcAft>
                <a:spcPts val="0"/>
              </a:spcAft>
              <a:buNone/>
            </a:pPr>
            <a:r>
              <a:rPr b="0" i="0" lang="en-US" sz="1200" u="none" cap="none" strike="noStrike">
                <a:solidFill>
                  <a:srgbClr val="000000"/>
                </a:solidFill>
                <a:latin typeface="Times New Roman"/>
                <a:ea typeface="Times New Roman"/>
                <a:cs typeface="Times New Roman"/>
                <a:sym typeface="Times New Roman"/>
              </a:rPr>
              <a:t>As we can see, Gradient Boosting and AdaBoost have the 2 highest area below curve</a:t>
            </a:r>
            <a:endParaRPr/>
          </a:p>
          <a:p>
            <a:pPr indent="0" lvl="0" marL="0" marR="0" rtl="0" algn="l">
              <a:lnSpc>
                <a:spcPct val="100000"/>
              </a:lnSpc>
              <a:spcBef>
                <a:spcPts val="0"/>
              </a:spcBef>
              <a:spcAft>
                <a:spcPts val="0"/>
              </a:spcAft>
              <a:buNone/>
            </a:pPr>
            <a:r>
              <a:rPr b="0" i="0" lang="en-US" sz="1200" u="none" cap="none" strike="noStrike">
                <a:solidFill>
                  <a:srgbClr val="000000"/>
                </a:solidFill>
                <a:latin typeface="Times New Roman"/>
                <a:ea typeface="Times New Roman"/>
                <a:cs typeface="Times New Roman"/>
                <a:sym typeface="Times New Roman"/>
              </a:rPr>
              <a:t>Additionally, we can see that the Logistic Regression has a greater rate of error, since at any given point, the ratio of True Positive to False positive is a lot lower than the other 4 models. This suggests that the Logistic Regression Model is more prone to throwing False Positive Errors</a:t>
            </a:r>
            <a:endParaRPr/>
          </a:p>
          <a:p>
            <a:pPr indent="0" lvl="0" marL="0" marR="0" rtl="0" algn="l">
              <a:lnSpc>
                <a:spcPct val="100000"/>
              </a:lnSpc>
              <a:spcBef>
                <a:spcPts val="0"/>
              </a:spcBef>
              <a:spcAft>
                <a:spcPts val="0"/>
              </a:spcAft>
              <a:buNone/>
            </a:pPr>
            <a:r>
              <a:t/>
            </a:r>
            <a:endParaRPr b="0" i="0" sz="12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rPr b="1" i="0" lang="en-US" sz="1200" u="sng" cap="none" strike="noStrike">
                <a:solidFill>
                  <a:srgbClr val="000000"/>
                </a:solidFill>
                <a:latin typeface="Times New Roman"/>
                <a:ea typeface="Times New Roman"/>
                <a:cs typeface="Times New Roman"/>
                <a:sym typeface="Times New Roman"/>
              </a:rPr>
              <a:t>Precision-Recall Curve</a:t>
            </a:r>
            <a:endParaRPr/>
          </a:p>
          <a:p>
            <a:pPr indent="0" lvl="0" marL="0" marR="0" rtl="0" algn="l">
              <a:lnSpc>
                <a:spcPct val="100000"/>
              </a:lnSpc>
              <a:spcBef>
                <a:spcPts val="0"/>
              </a:spcBef>
              <a:spcAft>
                <a:spcPts val="0"/>
              </a:spcAft>
              <a:buNone/>
            </a:pPr>
            <a:r>
              <a:rPr b="0" i="0" lang="en-US" sz="1200" u="none" cap="none" strike="noStrike">
                <a:solidFill>
                  <a:srgbClr val="000000"/>
                </a:solidFill>
                <a:latin typeface="Times New Roman"/>
                <a:ea typeface="Times New Roman"/>
                <a:cs typeface="Times New Roman"/>
                <a:sym typeface="Times New Roman"/>
              </a:rPr>
              <a:t>A Precision-Recall curve shows the relationship between positive predictive value and sensitivity for every possible cut-of. As we can see, Gradient Boosting and AdaBoost have the 2 highest area below curve</a:t>
            </a:r>
            <a:endParaRPr/>
          </a:p>
          <a:p>
            <a:pPr indent="0" lvl="0" marL="0" marR="0" rtl="0" algn="l">
              <a:lnSpc>
                <a:spcPct val="100000"/>
              </a:lnSpc>
              <a:spcBef>
                <a:spcPts val="0"/>
              </a:spcBef>
              <a:spcAft>
                <a:spcPts val="0"/>
              </a:spcAft>
              <a:buNone/>
            </a:pPr>
            <a:r>
              <a:rPr b="0" i="0" lang="en-US" sz="1200" u="none" cap="none" strike="noStrike">
                <a:solidFill>
                  <a:srgbClr val="000000"/>
                </a:solidFill>
                <a:latin typeface="Times New Roman"/>
                <a:ea typeface="Times New Roman"/>
                <a:cs typeface="Times New Roman"/>
                <a:sym typeface="Times New Roman"/>
              </a:rPr>
              <a:t>Additionally, we can see that the Logistic Regression has a greater rate of error, since at any given point, the ratio of True Positive to False positive is a lot lower than the other 4 models. This suggests that the Logistic Regression Model is more prone to throwing False Positive Errors</a:t>
            </a:r>
            <a:endParaRPr/>
          </a:p>
          <a:p>
            <a:pPr indent="0" lvl="0" marL="0" marR="0" rtl="0" algn="l">
              <a:lnSpc>
                <a:spcPct val="100000"/>
              </a:lnSpc>
              <a:spcBef>
                <a:spcPts val="0"/>
              </a:spcBef>
              <a:spcAft>
                <a:spcPts val="0"/>
              </a:spcAft>
              <a:buNone/>
            </a:pPr>
            <a:r>
              <a:t/>
            </a:r>
            <a:endParaRPr b="0" i="0" sz="1200" u="none" cap="none" strike="noStrike">
              <a:solidFill>
                <a:srgbClr val="000000"/>
              </a:solidFill>
              <a:latin typeface="Times New Roman"/>
              <a:ea typeface="Times New Roman"/>
              <a:cs typeface="Times New Roman"/>
              <a:sym typeface="Times New Roman"/>
            </a:endParaRPr>
          </a:p>
        </p:txBody>
      </p:sp>
      <p:pic>
        <p:nvPicPr>
          <p:cNvPr id="485" name="Google Shape;485;p28"/>
          <p:cNvPicPr preferRelativeResize="0"/>
          <p:nvPr/>
        </p:nvPicPr>
        <p:blipFill rotWithShape="1">
          <a:blip r:embed="rId3">
            <a:alphaModFix/>
          </a:blip>
          <a:srcRect b="0" l="0" r="0" t="0"/>
          <a:stretch/>
        </p:blipFill>
        <p:spPr>
          <a:xfrm>
            <a:off x="298474" y="944903"/>
            <a:ext cx="4732251" cy="3747837"/>
          </a:xfrm>
          <a:prstGeom prst="rect">
            <a:avLst/>
          </a:prstGeom>
          <a:noFill/>
          <a:ln>
            <a:noFill/>
          </a:ln>
        </p:spPr>
      </p:pic>
      <p:sp>
        <p:nvSpPr>
          <p:cNvPr id="486" name="Google Shape;486;p28"/>
          <p:cNvSpPr txBox="1"/>
          <p:nvPr/>
        </p:nvSpPr>
        <p:spPr>
          <a:xfrm>
            <a:off x="5814750" y="131338"/>
            <a:ext cx="2678400" cy="289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latin typeface="Times New Roman"/>
              <a:ea typeface="Times New Roman"/>
              <a:cs typeface="Times New Roman"/>
              <a:sym typeface="Times New Roman"/>
            </a:endParaRPr>
          </a:p>
        </p:txBody>
      </p:sp>
      <p:sp>
        <p:nvSpPr>
          <p:cNvPr id="487" name="Google Shape;487;p28"/>
          <p:cNvSpPr txBox="1"/>
          <p:nvPr/>
        </p:nvSpPr>
        <p:spPr>
          <a:xfrm flipH="1">
            <a:off x="659112" y="4748138"/>
            <a:ext cx="2678400" cy="289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 name="Shape 491"/>
        <p:cNvGrpSpPr/>
        <p:nvPr/>
      </p:nvGrpSpPr>
      <p:grpSpPr>
        <a:xfrm>
          <a:off x="0" y="0"/>
          <a:ext cx="0" cy="0"/>
          <a:chOff x="0" y="0"/>
          <a:chExt cx="0" cy="0"/>
        </a:xfrm>
      </p:grpSpPr>
      <p:sp>
        <p:nvSpPr>
          <p:cNvPr id="492" name="Google Shape;492;p29"/>
          <p:cNvSpPr txBox="1"/>
          <p:nvPr>
            <p:ph type="title"/>
          </p:nvPr>
        </p:nvSpPr>
        <p:spPr>
          <a:xfrm>
            <a:off x="1028749" y="224684"/>
            <a:ext cx="3629932" cy="1080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500"/>
              <a:buNone/>
            </a:pPr>
            <a:r>
              <a:rPr lang="en-US"/>
              <a:t>Model Analysis</a:t>
            </a:r>
            <a:endParaRPr/>
          </a:p>
        </p:txBody>
      </p:sp>
      <p:sp>
        <p:nvSpPr>
          <p:cNvPr id="493" name="Google Shape;493;p29"/>
          <p:cNvSpPr/>
          <p:nvPr/>
        </p:nvSpPr>
        <p:spPr>
          <a:xfrm>
            <a:off x="231667" y="868681"/>
            <a:ext cx="4832997" cy="3879458"/>
          </a:xfrm>
          <a:prstGeom prst="roundRect">
            <a:avLst>
              <a:gd fmla="val 0"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4" name="Google Shape;494;p29"/>
          <p:cNvSpPr txBox="1"/>
          <p:nvPr/>
        </p:nvSpPr>
        <p:spPr>
          <a:xfrm>
            <a:off x="5097532" y="71065"/>
            <a:ext cx="3973008" cy="500136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100" u="sng" cap="none" strike="noStrike">
                <a:solidFill>
                  <a:srgbClr val="000000"/>
                </a:solidFill>
                <a:latin typeface="Times New Roman"/>
                <a:ea typeface="Times New Roman"/>
                <a:cs typeface="Times New Roman"/>
                <a:sym typeface="Times New Roman"/>
              </a:rPr>
              <a:t>F1 score vs Accuracy</a:t>
            </a:r>
            <a:endParaRPr/>
          </a:p>
          <a:p>
            <a:pPr indent="0" lvl="0" marL="0" marR="0" rtl="0" algn="l">
              <a:lnSpc>
                <a:spcPct val="100000"/>
              </a:lnSpc>
              <a:spcBef>
                <a:spcPts val="0"/>
              </a:spcBef>
              <a:spcAft>
                <a:spcPts val="0"/>
              </a:spcAft>
              <a:buNone/>
            </a:pPr>
            <a:r>
              <a:rPr b="0" i="0" lang="en-US" sz="1100" u="none" cap="none" strike="noStrike">
                <a:solidFill>
                  <a:srgbClr val="000000"/>
                </a:solidFill>
                <a:latin typeface="Times New Roman"/>
                <a:ea typeface="Times New Roman"/>
                <a:cs typeface="Times New Roman"/>
                <a:sym typeface="Times New Roman"/>
              </a:rPr>
              <a:t>F1 score is balancing precision and recall on the positive class while accuracy looks at correctly classified observations both positive and negative.</a:t>
            </a:r>
            <a:endParaRPr b="1" i="0" sz="1100" u="sng"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t/>
            </a:r>
            <a:endParaRPr b="1" i="0" sz="1100" u="sng"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rPr b="1" i="0" lang="en-US" sz="1100" u="sng" cap="none" strike="noStrike">
                <a:solidFill>
                  <a:srgbClr val="000000"/>
                </a:solidFill>
                <a:latin typeface="Times New Roman"/>
                <a:ea typeface="Times New Roman"/>
                <a:cs typeface="Times New Roman"/>
                <a:sym typeface="Times New Roman"/>
              </a:rPr>
              <a:t>Model w/ Cross Validation</a:t>
            </a:r>
            <a:endParaRPr/>
          </a:p>
          <a:p>
            <a:pPr indent="0" lvl="0" marL="0" marR="0" rtl="0" algn="l">
              <a:lnSpc>
                <a:spcPct val="100000"/>
              </a:lnSpc>
              <a:spcBef>
                <a:spcPts val="0"/>
              </a:spcBef>
              <a:spcAft>
                <a:spcPts val="0"/>
              </a:spcAft>
              <a:buNone/>
            </a:pPr>
            <a:r>
              <a:rPr b="0" i="0" lang="en-US" sz="1100" u="none" cap="none" strike="noStrike">
                <a:solidFill>
                  <a:srgbClr val="000000"/>
                </a:solidFill>
                <a:latin typeface="Times New Roman"/>
                <a:ea typeface="Times New Roman"/>
                <a:cs typeface="Times New Roman"/>
                <a:sym typeface="Times New Roman"/>
              </a:rPr>
              <a:t>For this graph, we can see the different F1 Scores for each model after cross validation. As we can see, kNN and AdaBoost have the 2 highest F1 Scores, but the other 2 Models are also close behind.</a:t>
            </a:r>
            <a:endParaRPr/>
          </a:p>
          <a:p>
            <a:pPr indent="0" lvl="0" marL="0" marR="0" rtl="0" algn="l">
              <a:lnSpc>
                <a:spcPct val="100000"/>
              </a:lnSpc>
              <a:spcBef>
                <a:spcPts val="0"/>
              </a:spcBef>
              <a:spcAft>
                <a:spcPts val="0"/>
              </a:spcAft>
              <a:buNone/>
            </a:pPr>
            <a:r>
              <a:rPr b="0" i="0" lang="en-US" sz="1100" u="none" cap="none" strike="noStrike">
                <a:solidFill>
                  <a:srgbClr val="000000"/>
                </a:solidFill>
                <a:latin typeface="Times New Roman"/>
                <a:ea typeface="Times New Roman"/>
                <a:cs typeface="Times New Roman"/>
                <a:sym typeface="Times New Roman"/>
              </a:rPr>
              <a:t>Additionally, we can see that the Logistic Regression is just terrible, since for any given CV Value, its F1 Score does not exceed 0.88, whereas the other models’ F1 Scores are all above 0.94. This suggests that the Logistic Regression Model is ineffective even after model cross validation</a:t>
            </a:r>
            <a:endParaRPr/>
          </a:p>
          <a:p>
            <a:pPr indent="0" lvl="0" marL="0" marR="0" rtl="0" algn="l">
              <a:lnSpc>
                <a:spcPct val="100000"/>
              </a:lnSpc>
              <a:spcBef>
                <a:spcPts val="0"/>
              </a:spcBef>
              <a:spcAft>
                <a:spcPts val="0"/>
              </a:spcAft>
              <a:buNone/>
            </a:pPr>
            <a:r>
              <a:t/>
            </a:r>
            <a:endParaRPr b="0" i="0" sz="11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rPr b="1" i="0" lang="en-US" sz="1100" u="sng" cap="none" strike="noStrike">
                <a:solidFill>
                  <a:srgbClr val="000000"/>
                </a:solidFill>
                <a:latin typeface="Times New Roman"/>
                <a:ea typeface="Times New Roman"/>
                <a:cs typeface="Times New Roman"/>
                <a:sym typeface="Times New Roman"/>
              </a:rPr>
              <a:t>Model w/ ShuffleSplit</a:t>
            </a:r>
            <a:endParaRPr b="1" i="0" sz="1100" u="sng"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rPr b="0" i="0" lang="en-US" sz="1100" u="none" cap="none" strike="noStrike">
                <a:solidFill>
                  <a:srgbClr val="000000"/>
                </a:solidFill>
                <a:latin typeface="Times New Roman"/>
                <a:ea typeface="Times New Roman"/>
                <a:cs typeface="Times New Roman"/>
                <a:sym typeface="Times New Roman"/>
              </a:rPr>
              <a:t>For this graph, we can see the different F1 Scores for each model after cross validation. As we can see, kNN and AdaBoost have the 2 highest F1 Scores, but the other 2 Models are also close behind.</a:t>
            </a:r>
            <a:endParaRPr/>
          </a:p>
          <a:p>
            <a:pPr indent="0" lvl="0" marL="0" marR="0" rtl="0" algn="l">
              <a:lnSpc>
                <a:spcPct val="100000"/>
              </a:lnSpc>
              <a:spcBef>
                <a:spcPts val="0"/>
              </a:spcBef>
              <a:spcAft>
                <a:spcPts val="0"/>
              </a:spcAft>
              <a:buNone/>
            </a:pPr>
            <a:r>
              <a:rPr b="0" i="0" lang="en-US" sz="1100" u="none" cap="none" strike="noStrike">
                <a:solidFill>
                  <a:srgbClr val="000000"/>
                </a:solidFill>
                <a:latin typeface="Times New Roman"/>
                <a:ea typeface="Times New Roman"/>
                <a:cs typeface="Times New Roman"/>
                <a:sym typeface="Times New Roman"/>
              </a:rPr>
              <a:t>Additionally, we can see that the Logistic Regression is just terrible, since for any given CV Value, its F1 Score does not exceed 0.88, whereas the other models’ F1 Scores are all above 0.94. This suggests that the Logistic Regression Model is ineffective even after model cross validation</a:t>
            </a:r>
            <a:endParaRPr/>
          </a:p>
          <a:p>
            <a:pPr indent="0" lvl="0" marL="0" marR="0" rtl="0" algn="l">
              <a:lnSpc>
                <a:spcPct val="100000"/>
              </a:lnSpc>
              <a:spcBef>
                <a:spcPts val="0"/>
              </a:spcBef>
              <a:spcAft>
                <a:spcPts val="0"/>
              </a:spcAft>
              <a:buNone/>
            </a:pPr>
            <a:r>
              <a:t/>
            </a:r>
            <a:endParaRPr b="0" i="0" sz="11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rPr b="0" i="0" lang="en-US" sz="1100" u="none" cap="none" strike="noStrike">
                <a:solidFill>
                  <a:srgbClr val="000000"/>
                </a:solidFill>
                <a:latin typeface="Times New Roman"/>
                <a:ea typeface="Times New Roman"/>
                <a:cs typeface="Times New Roman"/>
                <a:sym typeface="Times New Roman"/>
              </a:rPr>
              <a:t>Since Gradient Boosting and AdaBoost ranked in the top 2, we will proceed with Gradient Boosting and AdaBoost for Further Hyperparameter Tuning!</a:t>
            </a:r>
            <a:endParaRPr/>
          </a:p>
        </p:txBody>
      </p:sp>
      <p:pic>
        <p:nvPicPr>
          <p:cNvPr id="495" name="Google Shape;495;p29"/>
          <p:cNvPicPr preferRelativeResize="0"/>
          <p:nvPr/>
        </p:nvPicPr>
        <p:blipFill rotWithShape="1">
          <a:blip r:embed="rId3">
            <a:alphaModFix/>
          </a:blip>
          <a:srcRect b="0" l="0" r="0" t="0"/>
          <a:stretch/>
        </p:blipFill>
        <p:spPr>
          <a:xfrm>
            <a:off x="298474" y="944903"/>
            <a:ext cx="4732251" cy="3747837"/>
          </a:xfrm>
          <a:prstGeom prst="rect">
            <a:avLst/>
          </a:prstGeom>
          <a:noFill/>
          <a:ln>
            <a:noFill/>
          </a:ln>
        </p:spPr>
      </p:pic>
      <p:sp>
        <p:nvSpPr>
          <p:cNvPr id="496" name="Google Shape;496;p29"/>
          <p:cNvSpPr txBox="1"/>
          <p:nvPr/>
        </p:nvSpPr>
        <p:spPr>
          <a:xfrm flipH="1">
            <a:off x="659112" y="4748138"/>
            <a:ext cx="2678400" cy="289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12"/>
          <p:cNvSpPr/>
          <p:nvPr/>
        </p:nvSpPr>
        <p:spPr>
          <a:xfrm>
            <a:off x="777150" y="1642080"/>
            <a:ext cx="985800" cy="4704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 name="Google Shape;106;p12"/>
          <p:cNvSpPr/>
          <p:nvPr/>
        </p:nvSpPr>
        <p:spPr>
          <a:xfrm>
            <a:off x="777150" y="3414148"/>
            <a:ext cx="985800" cy="4704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 name="Google Shape;107;p12"/>
          <p:cNvSpPr/>
          <p:nvPr/>
        </p:nvSpPr>
        <p:spPr>
          <a:xfrm>
            <a:off x="4627500" y="1642080"/>
            <a:ext cx="985800" cy="4704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 name="Google Shape;108;p12"/>
          <p:cNvSpPr/>
          <p:nvPr/>
        </p:nvSpPr>
        <p:spPr>
          <a:xfrm>
            <a:off x="4627500" y="3265794"/>
            <a:ext cx="985800" cy="4704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 name="Google Shape;109;p12"/>
          <p:cNvSpPr txBox="1"/>
          <p:nvPr>
            <p:ph idx="1" type="subTitle"/>
          </p:nvPr>
        </p:nvSpPr>
        <p:spPr>
          <a:xfrm flipH="1">
            <a:off x="1782000" y="2172420"/>
            <a:ext cx="2739000" cy="769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600"/>
              <a:buNone/>
            </a:pPr>
            <a:r>
              <a:rPr lang="en-US"/>
              <a:t>You can describe the topic of the section here</a:t>
            </a:r>
            <a:endParaRPr/>
          </a:p>
        </p:txBody>
      </p:sp>
      <p:sp>
        <p:nvSpPr>
          <p:cNvPr id="110" name="Google Shape;110;p12"/>
          <p:cNvSpPr txBox="1"/>
          <p:nvPr>
            <p:ph idx="2" type="subTitle"/>
          </p:nvPr>
        </p:nvSpPr>
        <p:spPr>
          <a:xfrm flipH="1">
            <a:off x="1781988" y="1583975"/>
            <a:ext cx="2068500" cy="6933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400"/>
              <a:buNone/>
            </a:pPr>
            <a:r>
              <a:rPr lang="en-US"/>
              <a:t>Problem Breakdown</a:t>
            </a:r>
            <a:endParaRPr/>
          </a:p>
        </p:txBody>
      </p:sp>
      <p:sp>
        <p:nvSpPr>
          <p:cNvPr id="111" name="Google Shape;111;p12"/>
          <p:cNvSpPr txBox="1"/>
          <p:nvPr>
            <p:ph type="title"/>
          </p:nvPr>
        </p:nvSpPr>
        <p:spPr>
          <a:xfrm>
            <a:off x="891364" y="1642080"/>
            <a:ext cx="757200" cy="470400"/>
          </a:xfrm>
          <a:prstGeom prst="rect">
            <a:avLst/>
          </a:prstGeom>
          <a:noFill/>
          <a:ln>
            <a:noFill/>
          </a:ln>
        </p:spPr>
        <p:txBody>
          <a:bodyPr anchorCtr="0" anchor="ctr" bIns="91425" lIns="91425" spcFirstLastPara="1" rIns="91425" wrap="square" tIns="0">
            <a:noAutofit/>
          </a:bodyPr>
          <a:lstStyle/>
          <a:p>
            <a:pPr indent="0" lvl="0" marL="0" rtl="0" algn="ctr">
              <a:lnSpc>
                <a:spcPct val="100000"/>
              </a:lnSpc>
              <a:spcBef>
                <a:spcPts val="0"/>
              </a:spcBef>
              <a:spcAft>
                <a:spcPts val="0"/>
              </a:spcAft>
              <a:buSzPts val="2400"/>
              <a:buNone/>
            </a:pPr>
            <a:r>
              <a:rPr lang="en-US"/>
              <a:t>01.</a:t>
            </a:r>
            <a:endParaRPr/>
          </a:p>
        </p:txBody>
      </p:sp>
      <p:sp>
        <p:nvSpPr>
          <p:cNvPr id="112" name="Google Shape;112;p12"/>
          <p:cNvSpPr txBox="1"/>
          <p:nvPr>
            <p:ph idx="3" type="subTitle"/>
          </p:nvPr>
        </p:nvSpPr>
        <p:spPr>
          <a:xfrm flipH="1">
            <a:off x="1782000" y="3950429"/>
            <a:ext cx="2739000" cy="786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600"/>
              <a:buNone/>
            </a:pPr>
            <a:r>
              <a:rPr lang="en-US"/>
              <a:t>You can describe the topic of the section here</a:t>
            </a:r>
            <a:endParaRPr/>
          </a:p>
        </p:txBody>
      </p:sp>
      <p:sp>
        <p:nvSpPr>
          <p:cNvPr id="113" name="Google Shape;113;p12"/>
          <p:cNvSpPr txBox="1"/>
          <p:nvPr>
            <p:ph idx="4" type="subTitle"/>
          </p:nvPr>
        </p:nvSpPr>
        <p:spPr>
          <a:xfrm flipH="1">
            <a:off x="1781974" y="3361804"/>
            <a:ext cx="1986660" cy="6933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400"/>
              <a:buNone/>
            </a:pPr>
            <a:r>
              <a:rPr lang="en-US"/>
              <a:t>Data Manipulation &amp; Exploration</a:t>
            </a:r>
            <a:endParaRPr/>
          </a:p>
        </p:txBody>
      </p:sp>
      <p:sp>
        <p:nvSpPr>
          <p:cNvPr id="114" name="Google Shape;114;p12"/>
          <p:cNvSpPr txBox="1"/>
          <p:nvPr>
            <p:ph idx="5" type="subTitle"/>
          </p:nvPr>
        </p:nvSpPr>
        <p:spPr>
          <a:xfrm flipH="1">
            <a:off x="5613300" y="2172420"/>
            <a:ext cx="2667000" cy="769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600"/>
              <a:buNone/>
            </a:pPr>
            <a:r>
              <a:rPr lang="en-US"/>
              <a:t>You can describe the topic of the section here</a:t>
            </a:r>
            <a:endParaRPr/>
          </a:p>
        </p:txBody>
      </p:sp>
      <p:sp>
        <p:nvSpPr>
          <p:cNvPr id="115" name="Google Shape;115;p12"/>
          <p:cNvSpPr txBox="1"/>
          <p:nvPr>
            <p:ph idx="6" type="subTitle"/>
          </p:nvPr>
        </p:nvSpPr>
        <p:spPr>
          <a:xfrm flipH="1">
            <a:off x="5613288" y="1583975"/>
            <a:ext cx="2068500" cy="6933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400"/>
              <a:buNone/>
            </a:pPr>
            <a:r>
              <a:rPr lang="en-US"/>
              <a:t>Modelling &amp; Tuning</a:t>
            </a:r>
            <a:endParaRPr/>
          </a:p>
        </p:txBody>
      </p:sp>
      <p:sp>
        <p:nvSpPr>
          <p:cNvPr id="116" name="Google Shape;116;p12"/>
          <p:cNvSpPr txBox="1"/>
          <p:nvPr>
            <p:ph idx="7" type="subTitle"/>
          </p:nvPr>
        </p:nvSpPr>
        <p:spPr>
          <a:xfrm flipH="1">
            <a:off x="5613400" y="3802075"/>
            <a:ext cx="2667000" cy="786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600"/>
              <a:buNone/>
            </a:pPr>
            <a:r>
              <a:rPr lang="en-US"/>
              <a:t>You can describe the topic of the section here</a:t>
            </a:r>
            <a:endParaRPr/>
          </a:p>
        </p:txBody>
      </p:sp>
      <p:sp>
        <p:nvSpPr>
          <p:cNvPr id="117" name="Google Shape;117;p12"/>
          <p:cNvSpPr txBox="1"/>
          <p:nvPr>
            <p:ph idx="8" type="subTitle"/>
          </p:nvPr>
        </p:nvSpPr>
        <p:spPr>
          <a:xfrm flipH="1">
            <a:off x="5613288" y="3085993"/>
            <a:ext cx="2068500" cy="6933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400"/>
              <a:buNone/>
            </a:pPr>
            <a:r>
              <a:rPr lang="en-US"/>
              <a:t>Conclusion</a:t>
            </a:r>
            <a:endParaRPr/>
          </a:p>
        </p:txBody>
      </p:sp>
      <p:sp>
        <p:nvSpPr>
          <p:cNvPr id="118" name="Google Shape;118;p12"/>
          <p:cNvSpPr txBox="1"/>
          <p:nvPr>
            <p:ph idx="9" type="title"/>
          </p:nvPr>
        </p:nvSpPr>
        <p:spPr>
          <a:xfrm>
            <a:off x="891421" y="3414148"/>
            <a:ext cx="757200" cy="470400"/>
          </a:xfrm>
          <a:prstGeom prst="rect">
            <a:avLst/>
          </a:prstGeom>
          <a:noFill/>
          <a:ln>
            <a:noFill/>
          </a:ln>
        </p:spPr>
        <p:txBody>
          <a:bodyPr anchorCtr="0" anchor="ctr" bIns="91425" lIns="91425" spcFirstLastPara="1" rIns="91425" wrap="square" tIns="0">
            <a:noAutofit/>
          </a:bodyPr>
          <a:lstStyle/>
          <a:p>
            <a:pPr indent="0" lvl="0" marL="0" rtl="0" algn="ctr">
              <a:lnSpc>
                <a:spcPct val="100000"/>
              </a:lnSpc>
              <a:spcBef>
                <a:spcPts val="0"/>
              </a:spcBef>
              <a:spcAft>
                <a:spcPts val="0"/>
              </a:spcAft>
              <a:buSzPts val="2400"/>
              <a:buNone/>
            </a:pPr>
            <a:r>
              <a:rPr lang="en-US"/>
              <a:t>02.</a:t>
            </a:r>
            <a:endParaRPr/>
          </a:p>
        </p:txBody>
      </p:sp>
      <p:sp>
        <p:nvSpPr>
          <p:cNvPr id="119" name="Google Shape;119;p12"/>
          <p:cNvSpPr txBox="1"/>
          <p:nvPr>
            <p:ph idx="13" type="title"/>
          </p:nvPr>
        </p:nvSpPr>
        <p:spPr>
          <a:xfrm>
            <a:off x="4741802" y="1642080"/>
            <a:ext cx="757200" cy="470400"/>
          </a:xfrm>
          <a:prstGeom prst="rect">
            <a:avLst/>
          </a:prstGeom>
          <a:noFill/>
          <a:ln>
            <a:noFill/>
          </a:ln>
        </p:spPr>
        <p:txBody>
          <a:bodyPr anchorCtr="0" anchor="ctr" bIns="91425" lIns="91425" spcFirstLastPara="1" rIns="91425" wrap="square" tIns="0">
            <a:noAutofit/>
          </a:bodyPr>
          <a:lstStyle/>
          <a:p>
            <a:pPr indent="0" lvl="0" marL="0" rtl="0" algn="ctr">
              <a:lnSpc>
                <a:spcPct val="100000"/>
              </a:lnSpc>
              <a:spcBef>
                <a:spcPts val="0"/>
              </a:spcBef>
              <a:spcAft>
                <a:spcPts val="0"/>
              </a:spcAft>
              <a:buSzPts val="2400"/>
              <a:buNone/>
            </a:pPr>
            <a:r>
              <a:rPr lang="en-US"/>
              <a:t>03.</a:t>
            </a:r>
            <a:endParaRPr/>
          </a:p>
        </p:txBody>
      </p:sp>
      <p:sp>
        <p:nvSpPr>
          <p:cNvPr id="120" name="Google Shape;120;p12"/>
          <p:cNvSpPr txBox="1"/>
          <p:nvPr>
            <p:ph idx="14" type="title"/>
          </p:nvPr>
        </p:nvSpPr>
        <p:spPr>
          <a:xfrm>
            <a:off x="4741802" y="3265794"/>
            <a:ext cx="757200" cy="470400"/>
          </a:xfrm>
          <a:prstGeom prst="rect">
            <a:avLst/>
          </a:prstGeom>
          <a:noFill/>
          <a:ln>
            <a:noFill/>
          </a:ln>
        </p:spPr>
        <p:txBody>
          <a:bodyPr anchorCtr="0" anchor="ctr" bIns="91425" lIns="91425" spcFirstLastPara="1" rIns="91425" wrap="square" tIns="0">
            <a:noAutofit/>
          </a:bodyPr>
          <a:lstStyle/>
          <a:p>
            <a:pPr indent="0" lvl="0" marL="0" rtl="0" algn="ctr">
              <a:lnSpc>
                <a:spcPct val="100000"/>
              </a:lnSpc>
              <a:spcBef>
                <a:spcPts val="0"/>
              </a:spcBef>
              <a:spcAft>
                <a:spcPts val="0"/>
              </a:spcAft>
              <a:buSzPts val="2400"/>
              <a:buNone/>
            </a:pPr>
            <a:r>
              <a:rPr lang="en-US"/>
              <a:t>04.</a:t>
            </a:r>
            <a:endParaRPr/>
          </a:p>
        </p:txBody>
      </p:sp>
      <p:sp>
        <p:nvSpPr>
          <p:cNvPr id="121" name="Google Shape;121;p12"/>
          <p:cNvSpPr txBox="1"/>
          <p:nvPr>
            <p:ph idx="15" type="title"/>
          </p:nvPr>
        </p:nvSpPr>
        <p:spPr>
          <a:xfrm>
            <a:off x="720000" y="539400"/>
            <a:ext cx="7704000" cy="478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500"/>
              <a:buNone/>
            </a:pPr>
            <a:r>
              <a:rPr lang="en-US"/>
              <a:t>Table of contents</a:t>
            </a:r>
            <a:endParaRPr/>
          </a:p>
        </p:txBody>
      </p:sp>
      <p:sp>
        <p:nvSpPr>
          <p:cNvPr id="122" name="Google Shape;122;p12"/>
          <p:cNvSpPr/>
          <p:nvPr/>
        </p:nvSpPr>
        <p:spPr>
          <a:xfrm flipH="1">
            <a:off x="121553" y="1183680"/>
            <a:ext cx="679875" cy="232650"/>
          </a:xfrm>
          <a:custGeom>
            <a:rect b="b" l="l" r="r" t="t"/>
            <a:pathLst>
              <a:path extrusionOk="0" h="9306" w="27195">
                <a:moveTo>
                  <a:pt x="5913" y="0"/>
                </a:moveTo>
                <a:cubicBezTo>
                  <a:pt x="4931" y="0"/>
                  <a:pt x="4135" y="753"/>
                  <a:pt x="4135" y="1670"/>
                </a:cubicBezTo>
                <a:lnTo>
                  <a:pt x="4135" y="1942"/>
                </a:lnTo>
                <a:cubicBezTo>
                  <a:pt x="4135" y="2913"/>
                  <a:pt x="4986" y="3709"/>
                  <a:pt x="6033" y="3709"/>
                </a:cubicBezTo>
                <a:lnTo>
                  <a:pt x="7833" y="3709"/>
                </a:lnTo>
                <a:cubicBezTo>
                  <a:pt x="8378" y="3709"/>
                  <a:pt x="8814" y="4102"/>
                  <a:pt x="8814" y="4571"/>
                </a:cubicBezTo>
                <a:cubicBezTo>
                  <a:pt x="8814" y="5149"/>
                  <a:pt x="8291" y="5618"/>
                  <a:pt x="7636" y="5618"/>
                </a:cubicBezTo>
                <a:lnTo>
                  <a:pt x="1976" y="5618"/>
                </a:lnTo>
                <a:cubicBezTo>
                  <a:pt x="885" y="5618"/>
                  <a:pt x="1" y="6447"/>
                  <a:pt x="1" y="7461"/>
                </a:cubicBezTo>
                <a:cubicBezTo>
                  <a:pt x="1" y="8476"/>
                  <a:pt x="885" y="9305"/>
                  <a:pt x="1976" y="9305"/>
                </a:cubicBezTo>
                <a:lnTo>
                  <a:pt x="24816" y="9305"/>
                </a:lnTo>
                <a:cubicBezTo>
                  <a:pt x="26125" y="9305"/>
                  <a:pt x="27194" y="8312"/>
                  <a:pt x="27194" y="7102"/>
                </a:cubicBezTo>
                <a:cubicBezTo>
                  <a:pt x="27194" y="5902"/>
                  <a:pt x="26158" y="4942"/>
                  <a:pt x="24882" y="4942"/>
                </a:cubicBezTo>
                <a:lnTo>
                  <a:pt x="19177" y="4942"/>
                </a:lnTo>
                <a:cubicBezTo>
                  <a:pt x="18926" y="4942"/>
                  <a:pt x="18718" y="5149"/>
                  <a:pt x="18718" y="5400"/>
                </a:cubicBezTo>
                <a:cubicBezTo>
                  <a:pt x="18718" y="5651"/>
                  <a:pt x="18926" y="5847"/>
                  <a:pt x="19177" y="5847"/>
                </a:cubicBezTo>
                <a:lnTo>
                  <a:pt x="24882" y="5847"/>
                </a:lnTo>
                <a:cubicBezTo>
                  <a:pt x="25645" y="5847"/>
                  <a:pt x="26278" y="6414"/>
                  <a:pt x="26278" y="7102"/>
                </a:cubicBezTo>
                <a:cubicBezTo>
                  <a:pt x="26278" y="7810"/>
                  <a:pt x="25624" y="8399"/>
                  <a:pt x="24816" y="8399"/>
                </a:cubicBezTo>
                <a:lnTo>
                  <a:pt x="1976" y="8399"/>
                </a:lnTo>
                <a:cubicBezTo>
                  <a:pt x="1387" y="8399"/>
                  <a:pt x="907" y="7974"/>
                  <a:pt x="907" y="7461"/>
                </a:cubicBezTo>
                <a:cubicBezTo>
                  <a:pt x="907" y="6949"/>
                  <a:pt x="1387" y="6535"/>
                  <a:pt x="1976" y="6535"/>
                </a:cubicBezTo>
                <a:lnTo>
                  <a:pt x="7636" y="6535"/>
                </a:lnTo>
                <a:cubicBezTo>
                  <a:pt x="8792" y="6535"/>
                  <a:pt x="9731" y="5651"/>
                  <a:pt x="9731" y="4571"/>
                </a:cubicBezTo>
                <a:cubicBezTo>
                  <a:pt x="9731" y="3600"/>
                  <a:pt x="8880" y="2804"/>
                  <a:pt x="7833" y="2804"/>
                </a:cubicBezTo>
                <a:lnTo>
                  <a:pt x="6033" y="2804"/>
                </a:lnTo>
                <a:cubicBezTo>
                  <a:pt x="5488" y="2804"/>
                  <a:pt x="5052" y="2411"/>
                  <a:pt x="5052" y="1942"/>
                </a:cubicBezTo>
                <a:lnTo>
                  <a:pt x="5052" y="1670"/>
                </a:lnTo>
                <a:cubicBezTo>
                  <a:pt x="5052" y="1255"/>
                  <a:pt x="5433" y="917"/>
                  <a:pt x="5913" y="917"/>
                </a:cubicBezTo>
                <a:lnTo>
                  <a:pt x="19537" y="917"/>
                </a:lnTo>
                <a:cubicBezTo>
                  <a:pt x="19787" y="917"/>
                  <a:pt x="19995" y="710"/>
                  <a:pt x="19995" y="459"/>
                </a:cubicBezTo>
                <a:cubicBezTo>
                  <a:pt x="19995" y="208"/>
                  <a:pt x="19787" y="0"/>
                  <a:pt x="19537"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 name="Google Shape;123;p12"/>
          <p:cNvSpPr/>
          <p:nvPr/>
        </p:nvSpPr>
        <p:spPr>
          <a:xfrm rot="10800000">
            <a:off x="8179565" y="2802093"/>
            <a:ext cx="851375" cy="283900"/>
          </a:xfrm>
          <a:custGeom>
            <a:rect b="b" l="l" r="r" t="t"/>
            <a:pathLst>
              <a:path extrusionOk="0" h="11356" w="34055">
                <a:moveTo>
                  <a:pt x="2880" y="0"/>
                </a:moveTo>
                <a:cubicBezTo>
                  <a:pt x="1288" y="0"/>
                  <a:pt x="1" y="1178"/>
                  <a:pt x="1" y="2640"/>
                </a:cubicBezTo>
                <a:cubicBezTo>
                  <a:pt x="1" y="4058"/>
                  <a:pt x="1256" y="5214"/>
                  <a:pt x="2805" y="5214"/>
                </a:cubicBezTo>
                <a:lnTo>
                  <a:pt x="9992" y="5214"/>
                </a:lnTo>
                <a:cubicBezTo>
                  <a:pt x="10244" y="5214"/>
                  <a:pt x="10450" y="5008"/>
                  <a:pt x="10450" y="4756"/>
                </a:cubicBezTo>
                <a:cubicBezTo>
                  <a:pt x="10450" y="4506"/>
                  <a:pt x="10244" y="4298"/>
                  <a:pt x="9992" y="4298"/>
                </a:cubicBezTo>
                <a:lnTo>
                  <a:pt x="2805" y="4298"/>
                </a:lnTo>
                <a:cubicBezTo>
                  <a:pt x="1757" y="4298"/>
                  <a:pt x="917" y="3556"/>
                  <a:pt x="917" y="2640"/>
                </a:cubicBezTo>
                <a:cubicBezTo>
                  <a:pt x="917" y="1692"/>
                  <a:pt x="1790" y="906"/>
                  <a:pt x="2880" y="906"/>
                </a:cubicBezTo>
                <a:lnTo>
                  <a:pt x="31677" y="906"/>
                </a:lnTo>
                <a:cubicBezTo>
                  <a:pt x="32484" y="906"/>
                  <a:pt x="33138" y="1484"/>
                  <a:pt x="33138" y="2182"/>
                </a:cubicBezTo>
                <a:cubicBezTo>
                  <a:pt x="33138" y="2891"/>
                  <a:pt x="32484" y="3459"/>
                  <a:pt x="31677" y="3459"/>
                </a:cubicBezTo>
                <a:lnTo>
                  <a:pt x="24543" y="3459"/>
                </a:lnTo>
                <a:cubicBezTo>
                  <a:pt x="23147" y="3459"/>
                  <a:pt x="22024" y="4494"/>
                  <a:pt x="22024" y="5782"/>
                </a:cubicBezTo>
                <a:cubicBezTo>
                  <a:pt x="22024" y="6938"/>
                  <a:pt x="23038" y="7876"/>
                  <a:pt x="24293" y="7876"/>
                </a:cubicBezTo>
                <a:lnTo>
                  <a:pt x="26562" y="7876"/>
                </a:lnTo>
                <a:cubicBezTo>
                  <a:pt x="27314" y="7876"/>
                  <a:pt x="27925" y="8411"/>
                  <a:pt x="27925" y="9054"/>
                </a:cubicBezTo>
                <a:lnTo>
                  <a:pt x="27925" y="9403"/>
                </a:lnTo>
                <a:cubicBezTo>
                  <a:pt x="27925" y="9981"/>
                  <a:pt x="27379" y="10450"/>
                  <a:pt x="26714" y="10450"/>
                </a:cubicBezTo>
                <a:lnTo>
                  <a:pt x="9534" y="10450"/>
                </a:lnTo>
                <a:cubicBezTo>
                  <a:pt x="9284" y="10450"/>
                  <a:pt x="9076" y="10646"/>
                  <a:pt x="9076" y="10898"/>
                </a:cubicBezTo>
                <a:cubicBezTo>
                  <a:pt x="9076" y="11148"/>
                  <a:pt x="9284" y="11356"/>
                  <a:pt x="9534" y="11356"/>
                </a:cubicBezTo>
                <a:lnTo>
                  <a:pt x="26714" y="11356"/>
                </a:lnTo>
                <a:cubicBezTo>
                  <a:pt x="27881" y="11356"/>
                  <a:pt x="28830" y="10483"/>
                  <a:pt x="28830" y="9403"/>
                </a:cubicBezTo>
                <a:lnTo>
                  <a:pt x="28830" y="9054"/>
                </a:lnTo>
                <a:cubicBezTo>
                  <a:pt x="28830" y="7898"/>
                  <a:pt x="27815" y="6960"/>
                  <a:pt x="26562" y="6960"/>
                </a:cubicBezTo>
                <a:lnTo>
                  <a:pt x="24293" y="6960"/>
                </a:lnTo>
                <a:cubicBezTo>
                  <a:pt x="23540" y="6960"/>
                  <a:pt x="22929" y="6436"/>
                  <a:pt x="22929" y="5782"/>
                </a:cubicBezTo>
                <a:cubicBezTo>
                  <a:pt x="22929" y="5008"/>
                  <a:pt x="23660" y="4375"/>
                  <a:pt x="24543" y="4375"/>
                </a:cubicBezTo>
                <a:lnTo>
                  <a:pt x="31677" y="4375"/>
                </a:lnTo>
                <a:cubicBezTo>
                  <a:pt x="32986" y="4375"/>
                  <a:pt x="34055" y="3393"/>
                  <a:pt x="34055" y="2182"/>
                </a:cubicBezTo>
                <a:cubicBezTo>
                  <a:pt x="34055" y="982"/>
                  <a:pt x="32986" y="0"/>
                  <a:pt x="31677"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 name="Google Shape;124;p12"/>
          <p:cNvSpPr/>
          <p:nvPr/>
        </p:nvSpPr>
        <p:spPr>
          <a:xfrm flipH="1">
            <a:off x="8721442" y="3415401"/>
            <a:ext cx="75000" cy="753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 name="Google Shape;125;p12"/>
          <p:cNvSpPr/>
          <p:nvPr/>
        </p:nvSpPr>
        <p:spPr>
          <a:xfrm flipH="1">
            <a:off x="317940" y="1510793"/>
            <a:ext cx="42600" cy="429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 name="Google Shape;126;p12"/>
          <p:cNvSpPr/>
          <p:nvPr/>
        </p:nvSpPr>
        <p:spPr>
          <a:xfrm flipH="1">
            <a:off x="157442" y="1624707"/>
            <a:ext cx="83700" cy="84600"/>
          </a:xfrm>
          <a:prstGeom prst="ellipse">
            <a:avLst/>
          </a:pr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 name="Google Shape;127;p12"/>
          <p:cNvSpPr/>
          <p:nvPr/>
        </p:nvSpPr>
        <p:spPr>
          <a:xfrm flipH="1">
            <a:off x="8373612" y="2586801"/>
            <a:ext cx="50400" cy="51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28" name="Google Shape;128;p12"/>
          <p:cNvGrpSpPr/>
          <p:nvPr/>
        </p:nvGrpSpPr>
        <p:grpSpPr>
          <a:xfrm>
            <a:off x="4887442" y="162470"/>
            <a:ext cx="764096" cy="175985"/>
            <a:chOff x="4917734" y="191707"/>
            <a:chExt cx="764096" cy="175985"/>
          </a:xfrm>
        </p:grpSpPr>
        <p:grpSp>
          <p:nvGrpSpPr>
            <p:cNvPr id="129" name="Google Shape;129;p12"/>
            <p:cNvGrpSpPr/>
            <p:nvPr/>
          </p:nvGrpSpPr>
          <p:grpSpPr>
            <a:xfrm>
              <a:off x="4917734" y="191707"/>
              <a:ext cx="175994" cy="175985"/>
              <a:chOff x="266768" y="1721375"/>
              <a:chExt cx="397907" cy="397887"/>
            </a:xfrm>
          </p:grpSpPr>
          <p:sp>
            <p:nvSpPr>
              <p:cNvPr id="130" name="Google Shape;130;p12"/>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 name="Google Shape;131;p12"/>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2" name="Google Shape;132;p12"/>
            <p:cNvGrpSpPr/>
            <p:nvPr/>
          </p:nvGrpSpPr>
          <p:grpSpPr>
            <a:xfrm>
              <a:off x="5211543" y="191707"/>
              <a:ext cx="175976" cy="175985"/>
              <a:chOff x="864491" y="1723250"/>
              <a:chExt cx="397866" cy="397887"/>
            </a:xfrm>
          </p:grpSpPr>
          <p:sp>
            <p:nvSpPr>
              <p:cNvPr id="133" name="Google Shape;133;p12"/>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 name="Google Shape;134;p12"/>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 name="Google Shape;135;p12"/>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36" name="Google Shape;136;p12"/>
            <p:cNvSpPr/>
            <p:nvPr/>
          </p:nvSpPr>
          <p:spPr>
            <a:xfrm>
              <a:off x="5505334" y="207724"/>
              <a:ext cx="176496" cy="143951"/>
            </a:xfrm>
            <a:custGeom>
              <a:rect b="b" l="l" r="r" t="t"/>
              <a:pathLst>
                <a:path extrusionOk="0" h="15596" w="19122">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37" name="Google Shape;137;p12"/>
          <p:cNvSpPr txBox="1"/>
          <p:nvPr/>
        </p:nvSpPr>
        <p:spPr>
          <a:xfrm flipH="1">
            <a:off x="659112" y="4748138"/>
            <a:ext cx="2678400" cy="289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a:p>
        </p:txBody>
      </p:sp>
      <p:sp>
        <p:nvSpPr>
          <p:cNvPr id="138" name="Google Shape;138;p12"/>
          <p:cNvSpPr txBox="1"/>
          <p:nvPr/>
        </p:nvSpPr>
        <p:spPr>
          <a:xfrm>
            <a:off x="5814750" y="121505"/>
            <a:ext cx="2678400" cy="289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latin typeface="Times New Roman"/>
              <a:ea typeface="Times New Roman"/>
              <a:cs typeface="Times New Roman"/>
              <a:sym typeface="Times New Roman"/>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0" name="Shape 500"/>
        <p:cNvGrpSpPr/>
        <p:nvPr/>
      </p:nvGrpSpPr>
      <p:grpSpPr>
        <a:xfrm>
          <a:off x="0" y="0"/>
          <a:ext cx="0" cy="0"/>
          <a:chOff x="0" y="0"/>
          <a:chExt cx="0" cy="0"/>
        </a:xfrm>
      </p:grpSpPr>
      <p:sp>
        <p:nvSpPr>
          <p:cNvPr id="501" name="Google Shape;501;p30"/>
          <p:cNvSpPr txBox="1"/>
          <p:nvPr>
            <p:ph type="title"/>
          </p:nvPr>
        </p:nvSpPr>
        <p:spPr>
          <a:xfrm>
            <a:off x="304301" y="224684"/>
            <a:ext cx="4511377" cy="1731871"/>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500"/>
              <a:buNone/>
            </a:pPr>
            <a:r>
              <a:rPr lang="en-US" sz="4000"/>
              <a:t>Gradient Boosting</a:t>
            </a:r>
            <a:br>
              <a:rPr lang="en-US" sz="4000"/>
            </a:br>
            <a:r>
              <a:rPr lang="en-US" sz="1800"/>
              <a:t>(Hyperparameter Tuned)</a:t>
            </a:r>
            <a:endParaRPr sz="4000"/>
          </a:p>
        </p:txBody>
      </p:sp>
      <p:grpSp>
        <p:nvGrpSpPr>
          <p:cNvPr id="502" name="Google Shape;502;p30"/>
          <p:cNvGrpSpPr/>
          <p:nvPr/>
        </p:nvGrpSpPr>
        <p:grpSpPr>
          <a:xfrm>
            <a:off x="4887442" y="162470"/>
            <a:ext cx="764096" cy="175985"/>
            <a:chOff x="4917734" y="191707"/>
            <a:chExt cx="764096" cy="175985"/>
          </a:xfrm>
        </p:grpSpPr>
        <p:grpSp>
          <p:nvGrpSpPr>
            <p:cNvPr id="503" name="Google Shape;503;p30"/>
            <p:cNvGrpSpPr/>
            <p:nvPr/>
          </p:nvGrpSpPr>
          <p:grpSpPr>
            <a:xfrm>
              <a:off x="4917734" y="191707"/>
              <a:ext cx="175994" cy="175985"/>
              <a:chOff x="266768" y="1721375"/>
              <a:chExt cx="397907" cy="397887"/>
            </a:xfrm>
          </p:grpSpPr>
          <p:sp>
            <p:nvSpPr>
              <p:cNvPr id="504" name="Google Shape;504;p30"/>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5" name="Google Shape;505;p30"/>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06" name="Google Shape;506;p30"/>
            <p:cNvGrpSpPr/>
            <p:nvPr/>
          </p:nvGrpSpPr>
          <p:grpSpPr>
            <a:xfrm>
              <a:off x="5211543" y="191707"/>
              <a:ext cx="175976" cy="175985"/>
              <a:chOff x="864491" y="1723250"/>
              <a:chExt cx="397866" cy="397887"/>
            </a:xfrm>
          </p:grpSpPr>
          <p:sp>
            <p:nvSpPr>
              <p:cNvPr id="507" name="Google Shape;507;p30"/>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8" name="Google Shape;508;p30"/>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9" name="Google Shape;509;p30"/>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10" name="Google Shape;510;p30"/>
            <p:cNvSpPr/>
            <p:nvPr/>
          </p:nvSpPr>
          <p:spPr>
            <a:xfrm>
              <a:off x="5505334" y="207724"/>
              <a:ext cx="176496" cy="143951"/>
            </a:xfrm>
            <a:custGeom>
              <a:rect b="b" l="l" r="r" t="t"/>
              <a:pathLst>
                <a:path extrusionOk="0" h="15596" w="19122">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511" name="Google Shape;511;p30"/>
          <p:cNvPicPr preferRelativeResize="0"/>
          <p:nvPr/>
        </p:nvPicPr>
        <p:blipFill rotWithShape="1">
          <a:blip r:embed="rId3">
            <a:alphaModFix/>
          </a:blip>
          <a:srcRect b="0" l="0" r="0" t="0"/>
          <a:stretch/>
        </p:blipFill>
        <p:spPr>
          <a:xfrm>
            <a:off x="5394591" y="547120"/>
            <a:ext cx="2670878" cy="2686012"/>
          </a:xfrm>
          <a:prstGeom prst="rect">
            <a:avLst/>
          </a:prstGeom>
          <a:noFill/>
          <a:ln>
            <a:noFill/>
          </a:ln>
        </p:spPr>
      </p:pic>
      <p:sp>
        <p:nvSpPr>
          <p:cNvPr id="512" name="Google Shape;512;p30"/>
          <p:cNvSpPr/>
          <p:nvPr/>
        </p:nvSpPr>
        <p:spPr>
          <a:xfrm>
            <a:off x="5325952" y="484992"/>
            <a:ext cx="2823049" cy="2810268"/>
          </a:xfrm>
          <a:prstGeom prst="roundRect">
            <a:avLst>
              <a:gd fmla="val 0"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13" name="Google Shape;513;p30"/>
          <p:cNvPicPr preferRelativeResize="0"/>
          <p:nvPr/>
        </p:nvPicPr>
        <p:blipFill rotWithShape="1">
          <a:blip r:embed="rId4">
            <a:alphaModFix/>
          </a:blip>
          <a:srcRect b="0" l="0" r="0" t="0"/>
          <a:stretch/>
        </p:blipFill>
        <p:spPr>
          <a:xfrm>
            <a:off x="5325952" y="3436900"/>
            <a:ext cx="2833348" cy="1316137"/>
          </a:xfrm>
          <a:prstGeom prst="rect">
            <a:avLst/>
          </a:prstGeom>
          <a:noFill/>
          <a:ln>
            <a:noFill/>
          </a:ln>
        </p:spPr>
      </p:pic>
      <p:sp>
        <p:nvSpPr>
          <p:cNvPr id="514" name="Google Shape;514;p30"/>
          <p:cNvSpPr txBox="1"/>
          <p:nvPr/>
        </p:nvSpPr>
        <p:spPr>
          <a:xfrm>
            <a:off x="304301" y="1630002"/>
            <a:ext cx="4220583" cy="2800767"/>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None/>
            </a:pPr>
            <a:r>
              <a:rPr b="0" i="0" lang="en-US" sz="1100" u="none" cap="none" strike="noStrike">
                <a:solidFill>
                  <a:srgbClr val="000000"/>
                </a:solidFill>
                <a:latin typeface="Times New Roman"/>
                <a:ea typeface="Times New Roman"/>
                <a:cs typeface="Times New Roman"/>
                <a:sym typeface="Times New Roman"/>
              </a:rPr>
              <a:t>Hyperparameter tuning is choosing a set of optimal hyperparameters for a learning algorithm. A hyperparameter is a model argument whose value is set before the learning process begins (F2005636, 2021)</a:t>
            </a:r>
            <a:endParaRPr/>
          </a:p>
          <a:p>
            <a:pPr indent="0" lvl="0" marL="0" marR="0" rtl="0" algn="just">
              <a:lnSpc>
                <a:spcPct val="100000"/>
              </a:lnSpc>
              <a:spcBef>
                <a:spcPts val="0"/>
              </a:spcBef>
              <a:spcAft>
                <a:spcPts val="0"/>
              </a:spcAft>
              <a:buNone/>
            </a:pPr>
            <a:r>
              <a:t/>
            </a:r>
            <a:endParaRPr b="0" i="0" sz="1100" u="none" cap="none" strike="noStrike">
              <a:solidFill>
                <a:srgbClr val="000000"/>
              </a:solidFill>
              <a:latin typeface="Times New Roman"/>
              <a:ea typeface="Times New Roman"/>
              <a:cs typeface="Times New Roman"/>
              <a:sym typeface="Times New Roman"/>
            </a:endParaRPr>
          </a:p>
          <a:p>
            <a:pPr indent="0" lvl="0" marL="0" marR="0" rtl="0" algn="just">
              <a:lnSpc>
                <a:spcPct val="100000"/>
              </a:lnSpc>
              <a:spcBef>
                <a:spcPts val="0"/>
              </a:spcBef>
              <a:spcAft>
                <a:spcPts val="0"/>
              </a:spcAft>
              <a:buNone/>
            </a:pPr>
            <a:r>
              <a:rPr b="0" i="0" lang="en-US" sz="1100" u="none" cap="none" strike="noStrike">
                <a:solidFill>
                  <a:srgbClr val="000000"/>
                </a:solidFill>
                <a:latin typeface="Times New Roman"/>
                <a:ea typeface="Times New Roman"/>
                <a:cs typeface="Times New Roman"/>
                <a:sym typeface="Times New Roman"/>
              </a:rPr>
              <a:t>After hyperparameter tuning, we can see that the Gradient Boost model is effective at detecting True Positive Values for Working Machines.</a:t>
            </a:r>
            <a:endParaRPr/>
          </a:p>
          <a:p>
            <a:pPr indent="0" lvl="0" marL="0" marR="0" rtl="0" algn="just">
              <a:lnSpc>
                <a:spcPct val="100000"/>
              </a:lnSpc>
              <a:spcBef>
                <a:spcPts val="0"/>
              </a:spcBef>
              <a:spcAft>
                <a:spcPts val="0"/>
              </a:spcAft>
              <a:buNone/>
            </a:pPr>
            <a:r>
              <a:t/>
            </a:r>
            <a:endParaRPr b="0" i="0" sz="1100" u="none" cap="none" strike="noStrike">
              <a:solidFill>
                <a:srgbClr val="000000"/>
              </a:solidFill>
              <a:latin typeface="Times New Roman"/>
              <a:ea typeface="Times New Roman"/>
              <a:cs typeface="Times New Roman"/>
              <a:sym typeface="Times New Roman"/>
            </a:endParaRPr>
          </a:p>
          <a:p>
            <a:pPr indent="0" lvl="0" marL="0" marR="0" rtl="0" algn="just">
              <a:lnSpc>
                <a:spcPct val="100000"/>
              </a:lnSpc>
              <a:spcBef>
                <a:spcPts val="0"/>
              </a:spcBef>
              <a:spcAft>
                <a:spcPts val="0"/>
              </a:spcAft>
              <a:buNone/>
            </a:pPr>
            <a:r>
              <a:rPr b="0" i="0" lang="en-US" sz="1100" u="none" cap="none" strike="noStrike">
                <a:solidFill>
                  <a:srgbClr val="000000"/>
                </a:solidFill>
                <a:latin typeface="Times New Roman"/>
                <a:ea typeface="Times New Roman"/>
                <a:cs typeface="Times New Roman"/>
                <a:sym typeface="Times New Roman"/>
              </a:rPr>
              <a:t>Additionally, we can see that it is also effective at detecting True Positive Values for Broken Machines.</a:t>
            </a:r>
            <a:endParaRPr/>
          </a:p>
          <a:p>
            <a:pPr indent="0" lvl="0" marL="0" marR="0" rtl="0" algn="just">
              <a:lnSpc>
                <a:spcPct val="100000"/>
              </a:lnSpc>
              <a:spcBef>
                <a:spcPts val="0"/>
              </a:spcBef>
              <a:spcAft>
                <a:spcPts val="0"/>
              </a:spcAft>
              <a:buNone/>
            </a:pPr>
            <a:r>
              <a:t/>
            </a:r>
            <a:endParaRPr b="0" i="0" sz="1100" u="none" cap="none" strike="noStrike">
              <a:solidFill>
                <a:srgbClr val="000000"/>
              </a:solidFill>
              <a:latin typeface="Times New Roman"/>
              <a:ea typeface="Times New Roman"/>
              <a:cs typeface="Times New Roman"/>
              <a:sym typeface="Times New Roman"/>
            </a:endParaRPr>
          </a:p>
          <a:p>
            <a:pPr indent="0" lvl="0" marL="0" marR="0" rtl="0" algn="just">
              <a:lnSpc>
                <a:spcPct val="100000"/>
              </a:lnSpc>
              <a:spcBef>
                <a:spcPts val="0"/>
              </a:spcBef>
              <a:spcAft>
                <a:spcPts val="0"/>
              </a:spcAft>
              <a:buNone/>
            </a:pPr>
            <a:r>
              <a:rPr b="0" i="0" lang="en-US" sz="1100" u="none" cap="none" strike="noStrike">
                <a:solidFill>
                  <a:srgbClr val="000000"/>
                </a:solidFill>
                <a:latin typeface="Times New Roman"/>
                <a:ea typeface="Times New Roman"/>
                <a:cs typeface="Times New Roman"/>
                <a:sym typeface="Times New Roman"/>
              </a:rPr>
              <a:t>This suggests that Gradient Boosting can consistently identify with decent accuracy True Positives and True Negatives.</a:t>
            </a:r>
            <a:endParaRPr/>
          </a:p>
          <a:p>
            <a:pPr indent="0" lvl="0" marL="0" marR="0" rtl="0" algn="just">
              <a:lnSpc>
                <a:spcPct val="100000"/>
              </a:lnSpc>
              <a:spcBef>
                <a:spcPts val="0"/>
              </a:spcBef>
              <a:spcAft>
                <a:spcPts val="0"/>
              </a:spcAft>
              <a:buNone/>
            </a:pPr>
            <a:r>
              <a:t/>
            </a:r>
            <a:endParaRPr b="0" i="0" sz="1100" u="none" cap="none" strike="noStrike">
              <a:solidFill>
                <a:srgbClr val="000000"/>
              </a:solidFill>
              <a:latin typeface="Times New Roman"/>
              <a:ea typeface="Times New Roman"/>
              <a:cs typeface="Times New Roman"/>
              <a:sym typeface="Times New Roman"/>
            </a:endParaRPr>
          </a:p>
          <a:p>
            <a:pPr indent="0" lvl="0" marL="0" marR="0" rtl="0" algn="just">
              <a:lnSpc>
                <a:spcPct val="100000"/>
              </a:lnSpc>
              <a:spcBef>
                <a:spcPts val="0"/>
              </a:spcBef>
              <a:spcAft>
                <a:spcPts val="0"/>
              </a:spcAft>
              <a:buNone/>
            </a:pPr>
            <a:r>
              <a:rPr b="0" i="0" lang="en-US" sz="1100" u="none" cap="none" strike="noStrike">
                <a:solidFill>
                  <a:srgbClr val="000000"/>
                </a:solidFill>
                <a:latin typeface="Times New Roman"/>
                <a:ea typeface="Times New Roman"/>
                <a:cs typeface="Times New Roman"/>
                <a:sym typeface="Times New Roman"/>
              </a:rPr>
              <a:t>With an F1-Score of 0.93, we can conclude that the best model to identify broken machines is hyperparameter-tuned Gradient Boosting Model.</a:t>
            </a:r>
            <a:endParaRPr b="0" i="0" sz="1100" u="none" cap="none" strike="noStrike">
              <a:solidFill>
                <a:srgbClr val="000000"/>
              </a:solidFill>
              <a:latin typeface="Times New Roman"/>
              <a:ea typeface="Times New Roman"/>
              <a:cs typeface="Times New Roman"/>
              <a:sym typeface="Times New Roman"/>
            </a:endParaRPr>
          </a:p>
        </p:txBody>
      </p:sp>
      <p:pic>
        <p:nvPicPr>
          <p:cNvPr id="515" name="Google Shape;515;p30"/>
          <p:cNvPicPr preferRelativeResize="0"/>
          <p:nvPr/>
        </p:nvPicPr>
        <p:blipFill rotWithShape="1">
          <a:blip r:embed="rId5">
            <a:alphaModFix/>
          </a:blip>
          <a:srcRect b="0" l="0" r="0" t="0"/>
          <a:stretch/>
        </p:blipFill>
        <p:spPr>
          <a:xfrm>
            <a:off x="5405325" y="557917"/>
            <a:ext cx="2660144" cy="2675215"/>
          </a:xfrm>
          <a:prstGeom prst="rect">
            <a:avLst/>
          </a:prstGeom>
          <a:noFill/>
          <a:ln>
            <a:noFill/>
          </a:ln>
        </p:spPr>
      </p:pic>
      <p:pic>
        <p:nvPicPr>
          <p:cNvPr id="516" name="Google Shape;516;p30"/>
          <p:cNvPicPr preferRelativeResize="0"/>
          <p:nvPr/>
        </p:nvPicPr>
        <p:blipFill rotWithShape="1">
          <a:blip r:embed="rId6">
            <a:alphaModFix/>
          </a:blip>
          <a:srcRect b="0" l="0" r="0" t="0"/>
          <a:stretch/>
        </p:blipFill>
        <p:spPr>
          <a:xfrm>
            <a:off x="5425866" y="578574"/>
            <a:ext cx="2639603" cy="2654558"/>
          </a:xfrm>
          <a:prstGeom prst="rect">
            <a:avLst/>
          </a:prstGeom>
          <a:noFill/>
          <a:ln>
            <a:noFill/>
          </a:ln>
        </p:spPr>
      </p:pic>
      <p:pic>
        <p:nvPicPr>
          <p:cNvPr id="517" name="Google Shape;517;p30"/>
          <p:cNvPicPr preferRelativeResize="0"/>
          <p:nvPr/>
        </p:nvPicPr>
        <p:blipFill rotWithShape="1">
          <a:blip r:embed="rId7">
            <a:alphaModFix/>
          </a:blip>
          <a:srcRect b="0" l="0" r="0" t="0"/>
          <a:stretch/>
        </p:blipFill>
        <p:spPr>
          <a:xfrm>
            <a:off x="5295028" y="3399590"/>
            <a:ext cx="2864272" cy="1353447"/>
          </a:xfrm>
          <a:prstGeom prst="rect">
            <a:avLst/>
          </a:prstGeom>
          <a:noFill/>
          <a:ln>
            <a:noFill/>
          </a:ln>
        </p:spPr>
      </p:pic>
      <p:sp>
        <p:nvSpPr>
          <p:cNvPr id="518" name="Google Shape;518;p30"/>
          <p:cNvSpPr txBox="1"/>
          <p:nvPr/>
        </p:nvSpPr>
        <p:spPr>
          <a:xfrm>
            <a:off x="5814750" y="131338"/>
            <a:ext cx="2678400" cy="289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latin typeface="Times New Roman"/>
              <a:ea typeface="Times New Roman"/>
              <a:cs typeface="Times New Roman"/>
              <a:sym typeface="Times New Roman"/>
            </a:endParaRPr>
          </a:p>
        </p:txBody>
      </p:sp>
      <p:sp>
        <p:nvSpPr>
          <p:cNvPr id="519" name="Google Shape;519;p30"/>
          <p:cNvSpPr txBox="1"/>
          <p:nvPr/>
        </p:nvSpPr>
        <p:spPr>
          <a:xfrm flipH="1">
            <a:off x="659112" y="4748138"/>
            <a:ext cx="2678400" cy="289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 name="Shape 523"/>
        <p:cNvGrpSpPr/>
        <p:nvPr/>
      </p:nvGrpSpPr>
      <p:grpSpPr>
        <a:xfrm>
          <a:off x="0" y="0"/>
          <a:ext cx="0" cy="0"/>
          <a:chOff x="0" y="0"/>
          <a:chExt cx="0" cy="0"/>
        </a:xfrm>
      </p:grpSpPr>
      <p:sp>
        <p:nvSpPr>
          <p:cNvPr id="524" name="Google Shape;524;p31"/>
          <p:cNvSpPr/>
          <p:nvPr/>
        </p:nvSpPr>
        <p:spPr>
          <a:xfrm>
            <a:off x="4968525" y="802138"/>
            <a:ext cx="2514900" cy="12126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5" name="Google Shape;525;p31"/>
          <p:cNvSpPr txBox="1"/>
          <p:nvPr>
            <p:ph type="title"/>
          </p:nvPr>
        </p:nvSpPr>
        <p:spPr>
          <a:xfrm>
            <a:off x="4199819" y="2205608"/>
            <a:ext cx="4404300" cy="1244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600"/>
              <a:buNone/>
            </a:pPr>
            <a:r>
              <a:rPr lang="en-US"/>
              <a:t>Conclusion</a:t>
            </a:r>
            <a:endParaRPr/>
          </a:p>
        </p:txBody>
      </p:sp>
      <p:sp>
        <p:nvSpPr>
          <p:cNvPr id="526" name="Google Shape;526;p31"/>
          <p:cNvSpPr txBox="1"/>
          <p:nvPr>
            <p:ph idx="2" type="title"/>
          </p:nvPr>
        </p:nvSpPr>
        <p:spPr>
          <a:xfrm>
            <a:off x="4968525" y="987538"/>
            <a:ext cx="2514900" cy="841800"/>
          </a:xfrm>
          <a:prstGeom prst="rect">
            <a:avLst/>
          </a:prstGeom>
          <a:noFill/>
          <a:ln>
            <a:noFill/>
          </a:ln>
        </p:spPr>
        <p:txBody>
          <a:bodyPr anchorCtr="0" anchor="ctr" bIns="91425" lIns="91425" spcFirstLastPara="1" rIns="91425" wrap="square" tIns="0">
            <a:noAutofit/>
          </a:bodyPr>
          <a:lstStyle/>
          <a:p>
            <a:pPr indent="0" lvl="0" marL="0" rtl="0" algn="ctr">
              <a:lnSpc>
                <a:spcPct val="100000"/>
              </a:lnSpc>
              <a:spcBef>
                <a:spcPts val="0"/>
              </a:spcBef>
              <a:spcAft>
                <a:spcPts val="0"/>
              </a:spcAft>
              <a:buSzPts val="6000"/>
              <a:buNone/>
            </a:pPr>
            <a:r>
              <a:rPr lang="en-US"/>
              <a:t>04.</a:t>
            </a:r>
            <a:endParaRPr/>
          </a:p>
        </p:txBody>
      </p:sp>
      <p:sp>
        <p:nvSpPr>
          <p:cNvPr id="527" name="Google Shape;527;p31"/>
          <p:cNvSpPr txBox="1"/>
          <p:nvPr>
            <p:ph idx="1" type="subTitle"/>
          </p:nvPr>
        </p:nvSpPr>
        <p:spPr>
          <a:xfrm>
            <a:off x="4023825" y="3799262"/>
            <a:ext cx="4404300" cy="713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SzPts val="1400"/>
              <a:buNone/>
            </a:pPr>
            <a:r>
              <a:rPr lang="en-US">
                <a:latin typeface="Times New Roman"/>
                <a:ea typeface="Times New Roman"/>
                <a:cs typeface="Times New Roman"/>
                <a:sym typeface="Times New Roman"/>
              </a:rPr>
              <a:t>Conclusion of Insights</a:t>
            </a:r>
            <a:endParaRPr>
              <a:latin typeface="Times New Roman"/>
              <a:ea typeface="Times New Roman"/>
              <a:cs typeface="Times New Roman"/>
              <a:sym typeface="Times New Roman"/>
            </a:endParaRPr>
          </a:p>
        </p:txBody>
      </p:sp>
      <p:sp>
        <p:nvSpPr>
          <p:cNvPr id="528" name="Google Shape;528;p31"/>
          <p:cNvSpPr/>
          <p:nvPr/>
        </p:nvSpPr>
        <p:spPr>
          <a:xfrm>
            <a:off x="713100" y="1204063"/>
            <a:ext cx="1116333" cy="271432"/>
          </a:xfrm>
          <a:custGeom>
            <a:rect b="b" l="l" r="r" t="t"/>
            <a:pathLst>
              <a:path extrusionOk="0" h="9153" w="37644">
                <a:moveTo>
                  <a:pt x="5335" y="1"/>
                </a:moveTo>
                <a:cubicBezTo>
                  <a:pt x="4473" y="1"/>
                  <a:pt x="3786" y="732"/>
                  <a:pt x="3786" y="1637"/>
                </a:cubicBezTo>
                <a:cubicBezTo>
                  <a:pt x="3786" y="2793"/>
                  <a:pt x="4669" y="3743"/>
                  <a:pt x="5772" y="3743"/>
                </a:cubicBezTo>
                <a:lnTo>
                  <a:pt x="13036" y="3743"/>
                </a:lnTo>
                <a:cubicBezTo>
                  <a:pt x="13308" y="3743"/>
                  <a:pt x="13526" y="3993"/>
                  <a:pt x="13526" y="4298"/>
                </a:cubicBezTo>
                <a:cubicBezTo>
                  <a:pt x="13526" y="4833"/>
                  <a:pt x="13145" y="5258"/>
                  <a:pt x="12676" y="5258"/>
                </a:cubicBezTo>
                <a:lnTo>
                  <a:pt x="1910" y="5258"/>
                </a:lnTo>
                <a:cubicBezTo>
                  <a:pt x="852" y="5258"/>
                  <a:pt x="1" y="6164"/>
                  <a:pt x="1" y="7287"/>
                </a:cubicBezTo>
                <a:cubicBezTo>
                  <a:pt x="1" y="8312"/>
                  <a:pt x="786" y="9153"/>
                  <a:pt x="1768" y="9153"/>
                </a:cubicBezTo>
                <a:lnTo>
                  <a:pt x="20682" y="9153"/>
                </a:lnTo>
                <a:cubicBezTo>
                  <a:pt x="20933" y="9153"/>
                  <a:pt x="21130" y="8945"/>
                  <a:pt x="21130" y="8695"/>
                </a:cubicBezTo>
                <a:cubicBezTo>
                  <a:pt x="21130" y="8443"/>
                  <a:pt x="20933" y="8237"/>
                  <a:pt x="20682" y="8237"/>
                </a:cubicBezTo>
                <a:lnTo>
                  <a:pt x="1768" y="8237"/>
                </a:lnTo>
                <a:cubicBezTo>
                  <a:pt x="1299" y="8237"/>
                  <a:pt x="917" y="7811"/>
                  <a:pt x="917" y="7287"/>
                </a:cubicBezTo>
                <a:cubicBezTo>
                  <a:pt x="917" y="6666"/>
                  <a:pt x="1365" y="6175"/>
                  <a:pt x="1910" y="6175"/>
                </a:cubicBezTo>
                <a:lnTo>
                  <a:pt x="12676" y="6175"/>
                </a:lnTo>
                <a:cubicBezTo>
                  <a:pt x="13647" y="6175"/>
                  <a:pt x="14443" y="5335"/>
                  <a:pt x="14443" y="4298"/>
                </a:cubicBezTo>
                <a:cubicBezTo>
                  <a:pt x="14443" y="3491"/>
                  <a:pt x="13810" y="2826"/>
                  <a:pt x="13036" y="2826"/>
                </a:cubicBezTo>
                <a:lnTo>
                  <a:pt x="5772" y="2826"/>
                </a:lnTo>
                <a:cubicBezTo>
                  <a:pt x="5171" y="2826"/>
                  <a:pt x="4691" y="2291"/>
                  <a:pt x="4691" y="1637"/>
                </a:cubicBezTo>
                <a:cubicBezTo>
                  <a:pt x="4691" y="1234"/>
                  <a:pt x="4975" y="907"/>
                  <a:pt x="5335" y="907"/>
                </a:cubicBezTo>
                <a:lnTo>
                  <a:pt x="27445" y="907"/>
                </a:lnTo>
                <a:cubicBezTo>
                  <a:pt x="27794" y="907"/>
                  <a:pt x="28077" y="1234"/>
                  <a:pt x="28077" y="1637"/>
                </a:cubicBezTo>
                <a:cubicBezTo>
                  <a:pt x="28077" y="2291"/>
                  <a:pt x="27597" y="2826"/>
                  <a:pt x="27008" y="2826"/>
                </a:cubicBezTo>
                <a:lnTo>
                  <a:pt x="20573" y="2826"/>
                </a:lnTo>
                <a:cubicBezTo>
                  <a:pt x="19657" y="2826"/>
                  <a:pt x="18915" y="3612"/>
                  <a:pt x="18915" y="4572"/>
                </a:cubicBezTo>
                <a:cubicBezTo>
                  <a:pt x="18915" y="5280"/>
                  <a:pt x="19460" y="5859"/>
                  <a:pt x="20137" y="5859"/>
                </a:cubicBezTo>
                <a:lnTo>
                  <a:pt x="37186" y="5859"/>
                </a:lnTo>
                <a:cubicBezTo>
                  <a:pt x="37436" y="5859"/>
                  <a:pt x="37644" y="5651"/>
                  <a:pt x="37644" y="5400"/>
                </a:cubicBezTo>
                <a:cubicBezTo>
                  <a:pt x="37644" y="5149"/>
                  <a:pt x="37436" y="4942"/>
                  <a:pt x="37186" y="4942"/>
                </a:cubicBezTo>
                <a:lnTo>
                  <a:pt x="20137" y="4942"/>
                </a:lnTo>
                <a:cubicBezTo>
                  <a:pt x="19962" y="4942"/>
                  <a:pt x="19821" y="4778"/>
                  <a:pt x="19821" y="4572"/>
                </a:cubicBezTo>
                <a:cubicBezTo>
                  <a:pt x="19821" y="4113"/>
                  <a:pt x="20158" y="3743"/>
                  <a:pt x="20573" y="3743"/>
                </a:cubicBezTo>
                <a:lnTo>
                  <a:pt x="27008" y="3743"/>
                </a:lnTo>
                <a:cubicBezTo>
                  <a:pt x="28099" y="3743"/>
                  <a:pt x="28994" y="2793"/>
                  <a:pt x="28994" y="1637"/>
                </a:cubicBezTo>
                <a:cubicBezTo>
                  <a:pt x="28994" y="732"/>
                  <a:pt x="28296" y="1"/>
                  <a:pt x="2744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9" name="Google Shape;529;p31"/>
          <p:cNvSpPr/>
          <p:nvPr/>
        </p:nvSpPr>
        <p:spPr>
          <a:xfrm>
            <a:off x="2554052" y="1591665"/>
            <a:ext cx="806468" cy="275969"/>
          </a:xfrm>
          <a:custGeom>
            <a:rect b="b" l="l" r="r" t="t"/>
            <a:pathLst>
              <a:path extrusionOk="0" h="9306" w="27195">
                <a:moveTo>
                  <a:pt x="5913" y="0"/>
                </a:moveTo>
                <a:cubicBezTo>
                  <a:pt x="4931" y="0"/>
                  <a:pt x="4135" y="753"/>
                  <a:pt x="4135" y="1670"/>
                </a:cubicBezTo>
                <a:lnTo>
                  <a:pt x="4135" y="1942"/>
                </a:lnTo>
                <a:cubicBezTo>
                  <a:pt x="4135" y="2913"/>
                  <a:pt x="4986" y="3709"/>
                  <a:pt x="6033" y="3709"/>
                </a:cubicBezTo>
                <a:lnTo>
                  <a:pt x="7833" y="3709"/>
                </a:lnTo>
                <a:cubicBezTo>
                  <a:pt x="8378" y="3709"/>
                  <a:pt x="8814" y="4102"/>
                  <a:pt x="8814" y="4571"/>
                </a:cubicBezTo>
                <a:cubicBezTo>
                  <a:pt x="8814" y="5149"/>
                  <a:pt x="8291" y="5618"/>
                  <a:pt x="7636" y="5618"/>
                </a:cubicBezTo>
                <a:lnTo>
                  <a:pt x="1976" y="5618"/>
                </a:lnTo>
                <a:cubicBezTo>
                  <a:pt x="885" y="5618"/>
                  <a:pt x="1" y="6447"/>
                  <a:pt x="1" y="7461"/>
                </a:cubicBezTo>
                <a:cubicBezTo>
                  <a:pt x="1" y="8476"/>
                  <a:pt x="885" y="9305"/>
                  <a:pt x="1976" y="9305"/>
                </a:cubicBezTo>
                <a:lnTo>
                  <a:pt x="24816" y="9305"/>
                </a:lnTo>
                <a:cubicBezTo>
                  <a:pt x="26125" y="9305"/>
                  <a:pt x="27194" y="8312"/>
                  <a:pt x="27194" y="7102"/>
                </a:cubicBezTo>
                <a:cubicBezTo>
                  <a:pt x="27194" y="5902"/>
                  <a:pt x="26158" y="4942"/>
                  <a:pt x="24882" y="4942"/>
                </a:cubicBezTo>
                <a:lnTo>
                  <a:pt x="19177" y="4942"/>
                </a:lnTo>
                <a:cubicBezTo>
                  <a:pt x="18926" y="4942"/>
                  <a:pt x="18718" y="5149"/>
                  <a:pt x="18718" y="5400"/>
                </a:cubicBezTo>
                <a:cubicBezTo>
                  <a:pt x="18718" y="5651"/>
                  <a:pt x="18926" y="5847"/>
                  <a:pt x="19177" y="5847"/>
                </a:cubicBezTo>
                <a:lnTo>
                  <a:pt x="24882" y="5847"/>
                </a:lnTo>
                <a:cubicBezTo>
                  <a:pt x="25645" y="5847"/>
                  <a:pt x="26278" y="6414"/>
                  <a:pt x="26278" y="7102"/>
                </a:cubicBezTo>
                <a:cubicBezTo>
                  <a:pt x="26278" y="7810"/>
                  <a:pt x="25624" y="8399"/>
                  <a:pt x="24816" y="8399"/>
                </a:cubicBezTo>
                <a:lnTo>
                  <a:pt x="1976" y="8399"/>
                </a:lnTo>
                <a:cubicBezTo>
                  <a:pt x="1387" y="8399"/>
                  <a:pt x="907" y="7974"/>
                  <a:pt x="907" y="7461"/>
                </a:cubicBezTo>
                <a:cubicBezTo>
                  <a:pt x="907" y="6949"/>
                  <a:pt x="1387" y="6535"/>
                  <a:pt x="1976" y="6535"/>
                </a:cubicBezTo>
                <a:lnTo>
                  <a:pt x="7636" y="6535"/>
                </a:lnTo>
                <a:cubicBezTo>
                  <a:pt x="8792" y="6535"/>
                  <a:pt x="9731" y="5651"/>
                  <a:pt x="9731" y="4571"/>
                </a:cubicBezTo>
                <a:cubicBezTo>
                  <a:pt x="9731" y="3600"/>
                  <a:pt x="8880" y="2804"/>
                  <a:pt x="7833" y="2804"/>
                </a:cubicBezTo>
                <a:lnTo>
                  <a:pt x="6033" y="2804"/>
                </a:lnTo>
                <a:cubicBezTo>
                  <a:pt x="5488" y="2804"/>
                  <a:pt x="5052" y="2411"/>
                  <a:pt x="5052" y="1942"/>
                </a:cubicBezTo>
                <a:lnTo>
                  <a:pt x="5052" y="1670"/>
                </a:lnTo>
                <a:cubicBezTo>
                  <a:pt x="5052" y="1255"/>
                  <a:pt x="5433" y="917"/>
                  <a:pt x="5913" y="917"/>
                </a:cubicBezTo>
                <a:lnTo>
                  <a:pt x="19537" y="917"/>
                </a:lnTo>
                <a:cubicBezTo>
                  <a:pt x="19787" y="917"/>
                  <a:pt x="19995" y="710"/>
                  <a:pt x="19995" y="459"/>
                </a:cubicBezTo>
                <a:cubicBezTo>
                  <a:pt x="19995" y="208"/>
                  <a:pt x="19787" y="0"/>
                  <a:pt x="19537"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0" name="Google Shape;530;p31"/>
          <p:cNvSpPr/>
          <p:nvPr/>
        </p:nvSpPr>
        <p:spPr>
          <a:xfrm>
            <a:off x="208161" y="2532134"/>
            <a:ext cx="1009901" cy="336762"/>
          </a:xfrm>
          <a:custGeom>
            <a:rect b="b" l="l" r="r" t="t"/>
            <a:pathLst>
              <a:path extrusionOk="0" h="11356" w="34055">
                <a:moveTo>
                  <a:pt x="2880" y="0"/>
                </a:moveTo>
                <a:cubicBezTo>
                  <a:pt x="1288" y="0"/>
                  <a:pt x="1" y="1178"/>
                  <a:pt x="1" y="2640"/>
                </a:cubicBezTo>
                <a:cubicBezTo>
                  <a:pt x="1" y="4058"/>
                  <a:pt x="1256" y="5214"/>
                  <a:pt x="2805" y="5214"/>
                </a:cubicBezTo>
                <a:lnTo>
                  <a:pt x="9992" y="5214"/>
                </a:lnTo>
                <a:cubicBezTo>
                  <a:pt x="10244" y="5214"/>
                  <a:pt x="10450" y="5008"/>
                  <a:pt x="10450" y="4756"/>
                </a:cubicBezTo>
                <a:cubicBezTo>
                  <a:pt x="10450" y="4506"/>
                  <a:pt x="10244" y="4298"/>
                  <a:pt x="9992" y="4298"/>
                </a:cubicBezTo>
                <a:lnTo>
                  <a:pt x="2805" y="4298"/>
                </a:lnTo>
                <a:cubicBezTo>
                  <a:pt x="1757" y="4298"/>
                  <a:pt x="917" y="3556"/>
                  <a:pt x="917" y="2640"/>
                </a:cubicBezTo>
                <a:cubicBezTo>
                  <a:pt x="917" y="1692"/>
                  <a:pt x="1790" y="906"/>
                  <a:pt x="2880" y="906"/>
                </a:cubicBezTo>
                <a:lnTo>
                  <a:pt x="31677" y="906"/>
                </a:lnTo>
                <a:cubicBezTo>
                  <a:pt x="32484" y="906"/>
                  <a:pt x="33138" y="1484"/>
                  <a:pt x="33138" y="2182"/>
                </a:cubicBezTo>
                <a:cubicBezTo>
                  <a:pt x="33138" y="2891"/>
                  <a:pt x="32484" y="3459"/>
                  <a:pt x="31677" y="3459"/>
                </a:cubicBezTo>
                <a:lnTo>
                  <a:pt x="24543" y="3459"/>
                </a:lnTo>
                <a:cubicBezTo>
                  <a:pt x="23147" y="3459"/>
                  <a:pt x="22024" y="4494"/>
                  <a:pt x="22024" y="5782"/>
                </a:cubicBezTo>
                <a:cubicBezTo>
                  <a:pt x="22024" y="6938"/>
                  <a:pt x="23038" y="7876"/>
                  <a:pt x="24293" y="7876"/>
                </a:cubicBezTo>
                <a:lnTo>
                  <a:pt x="26562" y="7876"/>
                </a:lnTo>
                <a:cubicBezTo>
                  <a:pt x="27314" y="7876"/>
                  <a:pt x="27925" y="8411"/>
                  <a:pt x="27925" y="9054"/>
                </a:cubicBezTo>
                <a:lnTo>
                  <a:pt x="27925" y="9403"/>
                </a:lnTo>
                <a:cubicBezTo>
                  <a:pt x="27925" y="9981"/>
                  <a:pt x="27379" y="10450"/>
                  <a:pt x="26714" y="10450"/>
                </a:cubicBezTo>
                <a:lnTo>
                  <a:pt x="9534" y="10450"/>
                </a:lnTo>
                <a:cubicBezTo>
                  <a:pt x="9284" y="10450"/>
                  <a:pt x="9076" y="10646"/>
                  <a:pt x="9076" y="10898"/>
                </a:cubicBezTo>
                <a:cubicBezTo>
                  <a:pt x="9076" y="11148"/>
                  <a:pt x="9284" y="11356"/>
                  <a:pt x="9534" y="11356"/>
                </a:cubicBezTo>
                <a:lnTo>
                  <a:pt x="26714" y="11356"/>
                </a:lnTo>
                <a:cubicBezTo>
                  <a:pt x="27881" y="11356"/>
                  <a:pt x="28830" y="10483"/>
                  <a:pt x="28830" y="9403"/>
                </a:cubicBezTo>
                <a:lnTo>
                  <a:pt x="28830" y="9054"/>
                </a:lnTo>
                <a:cubicBezTo>
                  <a:pt x="28830" y="7898"/>
                  <a:pt x="27815" y="6960"/>
                  <a:pt x="26562" y="6960"/>
                </a:cubicBezTo>
                <a:lnTo>
                  <a:pt x="24293" y="6960"/>
                </a:lnTo>
                <a:cubicBezTo>
                  <a:pt x="23540" y="6960"/>
                  <a:pt x="22929" y="6436"/>
                  <a:pt x="22929" y="5782"/>
                </a:cubicBezTo>
                <a:cubicBezTo>
                  <a:pt x="22929" y="5008"/>
                  <a:pt x="23660" y="4375"/>
                  <a:pt x="24543" y="4375"/>
                </a:cubicBezTo>
                <a:lnTo>
                  <a:pt x="31677" y="4375"/>
                </a:lnTo>
                <a:cubicBezTo>
                  <a:pt x="32986" y="4375"/>
                  <a:pt x="34055" y="3393"/>
                  <a:pt x="34055" y="2182"/>
                </a:cubicBezTo>
                <a:cubicBezTo>
                  <a:pt x="34055" y="982"/>
                  <a:pt x="32986" y="0"/>
                  <a:pt x="31677"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1" name="Google Shape;531;p31"/>
          <p:cNvSpPr/>
          <p:nvPr/>
        </p:nvSpPr>
        <p:spPr>
          <a:xfrm>
            <a:off x="2241204" y="1204085"/>
            <a:ext cx="73800" cy="741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2" name="Google Shape;532;p31"/>
          <p:cNvSpPr/>
          <p:nvPr/>
        </p:nvSpPr>
        <p:spPr>
          <a:xfrm>
            <a:off x="2541826" y="2447532"/>
            <a:ext cx="83700" cy="84600"/>
          </a:xfrm>
          <a:prstGeom prst="ellipse">
            <a:avLst/>
          </a:pr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3" name="Google Shape;533;p31"/>
          <p:cNvSpPr/>
          <p:nvPr/>
        </p:nvSpPr>
        <p:spPr>
          <a:xfrm rot="10800000">
            <a:off x="2315001" y="3184774"/>
            <a:ext cx="1284573" cy="340939"/>
          </a:xfrm>
          <a:custGeom>
            <a:rect b="b" l="l" r="r" t="t"/>
            <a:pathLst>
              <a:path extrusionOk="0" h="11171" w="42093">
                <a:moveTo>
                  <a:pt x="16503" y="1"/>
                </a:moveTo>
                <a:cubicBezTo>
                  <a:pt x="15009" y="1"/>
                  <a:pt x="13776" y="1223"/>
                  <a:pt x="13776" y="2728"/>
                </a:cubicBezTo>
                <a:cubicBezTo>
                  <a:pt x="13776" y="3906"/>
                  <a:pt x="14736" y="4866"/>
                  <a:pt x="15925" y="4866"/>
                </a:cubicBezTo>
                <a:lnTo>
                  <a:pt x="19296" y="4866"/>
                </a:lnTo>
                <a:cubicBezTo>
                  <a:pt x="19972" y="4866"/>
                  <a:pt x="20517" y="5423"/>
                  <a:pt x="20517" y="6099"/>
                </a:cubicBezTo>
                <a:cubicBezTo>
                  <a:pt x="20517" y="6753"/>
                  <a:pt x="19983" y="7287"/>
                  <a:pt x="19329" y="7287"/>
                </a:cubicBezTo>
                <a:lnTo>
                  <a:pt x="1942" y="7287"/>
                </a:lnTo>
                <a:cubicBezTo>
                  <a:pt x="873" y="7287"/>
                  <a:pt x="0" y="8160"/>
                  <a:pt x="0" y="9229"/>
                </a:cubicBezTo>
                <a:cubicBezTo>
                  <a:pt x="0" y="10298"/>
                  <a:pt x="873" y="11170"/>
                  <a:pt x="1942" y="11170"/>
                </a:cubicBezTo>
                <a:lnTo>
                  <a:pt x="16285" y="11170"/>
                </a:lnTo>
                <a:cubicBezTo>
                  <a:pt x="16536" y="11170"/>
                  <a:pt x="16743" y="10964"/>
                  <a:pt x="16743" y="10712"/>
                </a:cubicBezTo>
                <a:cubicBezTo>
                  <a:pt x="16743" y="10462"/>
                  <a:pt x="16536" y="10254"/>
                  <a:pt x="16285" y="10254"/>
                </a:cubicBezTo>
                <a:lnTo>
                  <a:pt x="1942" y="10254"/>
                </a:lnTo>
                <a:cubicBezTo>
                  <a:pt x="1375" y="10254"/>
                  <a:pt x="916" y="9796"/>
                  <a:pt x="916" y="9229"/>
                </a:cubicBezTo>
                <a:cubicBezTo>
                  <a:pt x="916" y="8662"/>
                  <a:pt x="1375" y="8204"/>
                  <a:pt x="1942" y="8204"/>
                </a:cubicBezTo>
                <a:lnTo>
                  <a:pt x="19329" y="8204"/>
                </a:lnTo>
                <a:cubicBezTo>
                  <a:pt x="20485" y="8204"/>
                  <a:pt x="21433" y="7255"/>
                  <a:pt x="21433" y="6099"/>
                </a:cubicBezTo>
                <a:cubicBezTo>
                  <a:pt x="21433" y="4921"/>
                  <a:pt x="20474" y="3950"/>
                  <a:pt x="19296" y="3950"/>
                </a:cubicBezTo>
                <a:lnTo>
                  <a:pt x="15925" y="3950"/>
                </a:lnTo>
                <a:cubicBezTo>
                  <a:pt x="15249" y="3950"/>
                  <a:pt x="14692" y="3404"/>
                  <a:pt x="14692" y="2728"/>
                </a:cubicBezTo>
                <a:cubicBezTo>
                  <a:pt x="14692" y="1724"/>
                  <a:pt x="15511" y="907"/>
                  <a:pt x="16503" y="907"/>
                </a:cubicBezTo>
                <a:lnTo>
                  <a:pt x="41635" y="907"/>
                </a:lnTo>
                <a:cubicBezTo>
                  <a:pt x="41896" y="907"/>
                  <a:pt x="42093" y="710"/>
                  <a:pt x="42093" y="459"/>
                </a:cubicBezTo>
                <a:cubicBezTo>
                  <a:pt x="42093" y="197"/>
                  <a:pt x="41896" y="1"/>
                  <a:pt x="4163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4" name="Google Shape;534;p31"/>
          <p:cNvSpPr/>
          <p:nvPr/>
        </p:nvSpPr>
        <p:spPr>
          <a:xfrm>
            <a:off x="982656" y="3329751"/>
            <a:ext cx="50400" cy="51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5" name="Google Shape;535;p31"/>
          <p:cNvSpPr/>
          <p:nvPr/>
        </p:nvSpPr>
        <p:spPr>
          <a:xfrm>
            <a:off x="1075050" y="3813913"/>
            <a:ext cx="1116333" cy="271432"/>
          </a:xfrm>
          <a:custGeom>
            <a:rect b="b" l="l" r="r" t="t"/>
            <a:pathLst>
              <a:path extrusionOk="0" h="9153" w="37644">
                <a:moveTo>
                  <a:pt x="5335" y="1"/>
                </a:moveTo>
                <a:cubicBezTo>
                  <a:pt x="4473" y="1"/>
                  <a:pt x="3786" y="732"/>
                  <a:pt x="3786" y="1637"/>
                </a:cubicBezTo>
                <a:cubicBezTo>
                  <a:pt x="3786" y="2793"/>
                  <a:pt x="4669" y="3743"/>
                  <a:pt x="5772" y="3743"/>
                </a:cubicBezTo>
                <a:lnTo>
                  <a:pt x="13036" y="3743"/>
                </a:lnTo>
                <a:cubicBezTo>
                  <a:pt x="13308" y="3743"/>
                  <a:pt x="13526" y="3993"/>
                  <a:pt x="13526" y="4298"/>
                </a:cubicBezTo>
                <a:cubicBezTo>
                  <a:pt x="13526" y="4833"/>
                  <a:pt x="13145" y="5258"/>
                  <a:pt x="12676" y="5258"/>
                </a:cubicBezTo>
                <a:lnTo>
                  <a:pt x="1910" y="5258"/>
                </a:lnTo>
                <a:cubicBezTo>
                  <a:pt x="852" y="5258"/>
                  <a:pt x="1" y="6164"/>
                  <a:pt x="1" y="7287"/>
                </a:cubicBezTo>
                <a:cubicBezTo>
                  <a:pt x="1" y="8312"/>
                  <a:pt x="786" y="9153"/>
                  <a:pt x="1768" y="9153"/>
                </a:cubicBezTo>
                <a:lnTo>
                  <a:pt x="20682" y="9153"/>
                </a:lnTo>
                <a:cubicBezTo>
                  <a:pt x="20933" y="9153"/>
                  <a:pt x="21130" y="8945"/>
                  <a:pt x="21130" y="8695"/>
                </a:cubicBezTo>
                <a:cubicBezTo>
                  <a:pt x="21130" y="8443"/>
                  <a:pt x="20933" y="8237"/>
                  <a:pt x="20682" y="8237"/>
                </a:cubicBezTo>
                <a:lnTo>
                  <a:pt x="1768" y="8237"/>
                </a:lnTo>
                <a:cubicBezTo>
                  <a:pt x="1299" y="8237"/>
                  <a:pt x="917" y="7811"/>
                  <a:pt x="917" y="7287"/>
                </a:cubicBezTo>
                <a:cubicBezTo>
                  <a:pt x="917" y="6666"/>
                  <a:pt x="1365" y="6175"/>
                  <a:pt x="1910" y="6175"/>
                </a:cubicBezTo>
                <a:lnTo>
                  <a:pt x="12676" y="6175"/>
                </a:lnTo>
                <a:cubicBezTo>
                  <a:pt x="13647" y="6175"/>
                  <a:pt x="14443" y="5335"/>
                  <a:pt x="14443" y="4298"/>
                </a:cubicBezTo>
                <a:cubicBezTo>
                  <a:pt x="14443" y="3491"/>
                  <a:pt x="13810" y="2826"/>
                  <a:pt x="13036" y="2826"/>
                </a:cubicBezTo>
                <a:lnTo>
                  <a:pt x="5772" y="2826"/>
                </a:lnTo>
                <a:cubicBezTo>
                  <a:pt x="5171" y="2826"/>
                  <a:pt x="4691" y="2291"/>
                  <a:pt x="4691" y="1637"/>
                </a:cubicBezTo>
                <a:cubicBezTo>
                  <a:pt x="4691" y="1234"/>
                  <a:pt x="4975" y="907"/>
                  <a:pt x="5335" y="907"/>
                </a:cubicBezTo>
                <a:lnTo>
                  <a:pt x="27445" y="907"/>
                </a:lnTo>
                <a:cubicBezTo>
                  <a:pt x="27794" y="907"/>
                  <a:pt x="28077" y="1234"/>
                  <a:pt x="28077" y="1637"/>
                </a:cubicBezTo>
                <a:cubicBezTo>
                  <a:pt x="28077" y="2291"/>
                  <a:pt x="27597" y="2826"/>
                  <a:pt x="27008" y="2826"/>
                </a:cubicBezTo>
                <a:lnTo>
                  <a:pt x="20573" y="2826"/>
                </a:lnTo>
                <a:cubicBezTo>
                  <a:pt x="19657" y="2826"/>
                  <a:pt x="18915" y="3612"/>
                  <a:pt x="18915" y="4572"/>
                </a:cubicBezTo>
                <a:cubicBezTo>
                  <a:pt x="18915" y="5280"/>
                  <a:pt x="19460" y="5859"/>
                  <a:pt x="20137" y="5859"/>
                </a:cubicBezTo>
                <a:lnTo>
                  <a:pt x="37186" y="5859"/>
                </a:lnTo>
                <a:cubicBezTo>
                  <a:pt x="37436" y="5859"/>
                  <a:pt x="37644" y="5651"/>
                  <a:pt x="37644" y="5400"/>
                </a:cubicBezTo>
                <a:cubicBezTo>
                  <a:pt x="37644" y="5149"/>
                  <a:pt x="37436" y="4942"/>
                  <a:pt x="37186" y="4942"/>
                </a:cubicBezTo>
                <a:lnTo>
                  <a:pt x="20137" y="4942"/>
                </a:lnTo>
                <a:cubicBezTo>
                  <a:pt x="19962" y="4942"/>
                  <a:pt x="19821" y="4778"/>
                  <a:pt x="19821" y="4572"/>
                </a:cubicBezTo>
                <a:cubicBezTo>
                  <a:pt x="19821" y="4113"/>
                  <a:pt x="20158" y="3743"/>
                  <a:pt x="20573" y="3743"/>
                </a:cubicBezTo>
                <a:lnTo>
                  <a:pt x="27008" y="3743"/>
                </a:lnTo>
                <a:cubicBezTo>
                  <a:pt x="28099" y="3743"/>
                  <a:pt x="28994" y="2793"/>
                  <a:pt x="28994" y="1637"/>
                </a:cubicBezTo>
                <a:cubicBezTo>
                  <a:pt x="28994" y="732"/>
                  <a:pt x="28296" y="1"/>
                  <a:pt x="2744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36" name="Google Shape;536;p31"/>
          <p:cNvGrpSpPr/>
          <p:nvPr/>
        </p:nvGrpSpPr>
        <p:grpSpPr>
          <a:xfrm>
            <a:off x="4887442" y="162470"/>
            <a:ext cx="764096" cy="175985"/>
            <a:chOff x="4917734" y="191707"/>
            <a:chExt cx="764096" cy="175985"/>
          </a:xfrm>
        </p:grpSpPr>
        <p:grpSp>
          <p:nvGrpSpPr>
            <p:cNvPr id="537" name="Google Shape;537;p31"/>
            <p:cNvGrpSpPr/>
            <p:nvPr/>
          </p:nvGrpSpPr>
          <p:grpSpPr>
            <a:xfrm>
              <a:off x="4917734" y="191707"/>
              <a:ext cx="175994" cy="175985"/>
              <a:chOff x="266768" y="1721375"/>
              <a:chExt cx="397907" cy="397887"/>
            </a:xfrm>
          </p:grpSpPr>
          <p:sp>
            <p:nvSpPr>
              <p:cNvPr id="538" name="Google Shape;538;p31"/>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9" name="Google Shape;539;p31"/>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40" name="Google Shape;540;p31"/>
            <p:cNvGrpSpPr/>
            <p:nvPr/>
          </p:nvGrpSpPr>
          <p:grpSpPr>
            <a:xfrm>
              <a:off x="5211543" y="191707"/>
              <a:ext cx="175976" cy="175985"/>
              <a:chOff x="864491" y="1723250"/>
              <a:chExt cx="397866" cy="397887"/>
            </a:xfrm>
          </p:grpSpPr>
          <p:sp>
            <p:nvSpPr>
              <p:cNvPr id="541" name="Google Shape;541;p31"/>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2" name="Google Shape;542;p31"/>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3" name="Google Shape;543;p31"/>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44" name="Google Shape;544;p31"/>
            <p:cNvSpPr/>
            <p:nvPr/>
          </p:nvSpPr>
          <p:spPr>
            <a:xfrm>
              <a:off x="5505334" y="207724"/>
              <a:ext cx="176496" cy="143951"/>
            </a:xfrm>
            <a:custGeom>
              <a:rect b="b" l="l" r="r" t="t"/>
              <a:pathLst>
                <a:path extrusionOk="0" h="15596" w="19122">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45" name="Google Shape;545;p31"/>
          <p:cNvSpPr txBox="1"/>
          <p:nvPr/>
        </p:nvSpPr>
        <p:spPr>
          <a:xfrm flipH="1">
            <a:off x="659112" y="4748138"/>
            <a:ext cx="2678400" cy="289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a:p>
        </p:txBody>
      </p:sp>
      <p:sp>
        <p:nvSpPr>
          <p:cNvPr id="546" name="Google Shape;546;p31"/>
          <p:cNvSpPr txBox="1"/>
          <p:nvPr/>
        </p:nvSpPr>
        <p:spPr>
          <a:xfrm>
            <a:off x="5814750" y="131338"/>
            <a:ext cx="2678400" cy="289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latin typeface="Times New Roman"/>
              <a:ea typeface="Times New Roman"/>
              <a:cs typeface="Times New Roman"/>
              <a:sym typeface="Times New Roman"/>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0" name="Shape 550"/>
        <p:cNvGrpSpPr/>
        <p:nvPr/>
      </p:nvGrpSpPr>
      <p:grpSpPr>
        <a:xfrm>
          <a:off x="0" y="0"/>
          <a:ext cx="0" cy="0"/>
          <a:chOff x="0" y="0"/>
          <a:chExt cx="0" cy="0"/>
        </a:xfrm>
      </p:grpSpPr>
      <p:sp>
        <p:nvSpPr>
          <p:cNvPr id="551" name="Google Shape;551;p32"/>
          <p:cNvSpPr txBox="1"/>
          <p:nvPr>
            <p:ph type="title"/>
          </p:nvPr>
        </p:nvSpPr>
        <p:spPr>
          <a:xfrm>
            <a:off x="716140" y="507987"/>
            <a:ext cx="4294800" cy="891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500"/>
              <a:buNone/>
            </a:pPr>
            <a:r>
              <a:rPr lang="en-US"/>
              <a:t>Conclusion</a:t>
            </a:r>
            <a:endParaRPr/>
          </a:p>
        </p:txBody>
      </p:sp>
      <p:sp>
        <p:nvSpPr>
          <p:cNvPr id="552" name="Google Shape;552;p32"/>
          <p:cNvSpPr txBox="1"/>
          <p:nvPr>
            <p:ph idx="1" type="body"/>
          </p:nvPr>
        </p:nvSpPr>
        <p:spPr>
          <a:xfrm>
            <a:off x="716140" y="1398986"/>
            <a:ext cx="4294800" cy="3349152"/>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000"/>
              <a:buNone/>
            </a:pPr>
            <a:r>
              <a:rPr lang="en-US">
                <a:solidFill>
                  <a:schemeClr val="dk1"/>
                </a:solidFill>
                <a:latin typeface="Times New Roman"/>
                <a:ea typeface="Times New Roman"/>
                <a:cs typeface="Times New Roman"/>
                <a:sym typeface="Times New Roman"/>
              </a:rPr>
              <a:t>During hyperparameter tuning we observed that the best model was Gradient Boosting, with:</a:t>
            </a:r>
            <a:endParaRPr/>
          </a:p>
          <a:p>
            <a:pPr indent="0" lvl="0" marL="0" rtl="0" algn="l">
              <a:lnSpc>
                <a:spcPct val="100000"/>
              </a:lnSpc>
              <a:spcBef>
                <a:spcPts val="0"/>
              </a:spcBef>
              <a:spcAft>
                <a:spcPts val="0"/>
              </a:spcAft>
              <a:buSzPts val="1000"/>
              <a:buNone/>
            </a:pPr>
            <a:r>
              <a:t/>
            </a:r>
            <a:endParaRPr>
              <a:solidFill>
                <a:schemeClr val="dk1"/>
              </a:solidFill>
              <a:latin typeface="Times New Roman"/>
              <a:ea typeface="Times New Roman"/>
              <a:cs typeface="Times New Roman"/>
              <a:sym typeface="Times New Roman"/>
            </a:endParaRPr>
          </a:p>
          <a:p>
            <a:pPr indent="0" lvl="0" marL="0" rtl="0" algn="l">
              <a:lnSpc>
                <a:spcPct val="100000"/>
              </a:lnSpc>
              <a:spcBef>
                <a:spcPts val="0"/>
              </a:spcBef>
              <a:spcAft>
                <a:spcPts val="0"/>
              </a:spcAft>
              <a:buSzPts val="1000"/>
              <a:buNone/>
            </a:pPr>
            <a:r>
              <a:rPr lang="en-US">
                <a:solidFill>
                  <a:schemeClr val="dk1"/>
                </a:solidFill>
                <a:latin typeface="Times New Roman"/>
                <a:ea typeface="Times New Roman"/>
                <a:cs typeface="Times New Roman"/>
                <a:sym typeface="Times New Roman"/>
              </a:rPr>
              <a:t>Recall: 0.93</a:t>
            </a:r>
            <a:endParaRPr/>
          </a:p>
          <a:p>
            <a:pPr indent="0" lvl="0" marL="0" rtl="0" algn="l">
              <a:lnSpc>
                <a:spcPct val="100000"/>
              </a:lnSpc>
              <a:spcBef>
                <a:spcPts val="0"/>
              </a:spcBef>
              <a:spcAft>
                <a:spcPts val="0"/>
              </a:spcAft>
              <a:buSzPts val="1000"/>
              <a:buNone/>
            </a:pPr>
            <a:r>
              <a:rPr lang="en-US">
                <a:solidFill>
                  <a:schemeClr val="dk1"/>
                </a:solidFill>
                <a:latin typeface="Times New Roman"/>
                <a:ea typeface="Times New Roman"/>
                <a:cs typeface="Times New Roman"/>
                <a:sym typeface="Times New Roman"/>
              </a:rPr>
              <a:t>Precision: 0.93</a:t>
            </a:r>
            <a:endParaRPr/>
          </a:p>
          <a:p>
            <a:pPr indent="0" lvl="0" marL="0" rtl="0" algn="l">
              <a:lnSpc>
                <a:spcPct val="100000"/>
              </a:lnSpc>
              <a:spcBef>
                <a:spcPts val="0"/>
              </a:spcBef>
              <a:spcAft>
                <a:spcPts val="0"/>
              </a:spcAft>
              <a:buSzPts val="1000"/>
              <a:buNone/>
            </a:pPr>
            <a:r>
              <a:rPr lang="en-US">
                <a:solidFill>
                  <a:schemeClr val="dk1"/>
                </a:solidFill>
                <a:latin typeface="Times New Roman"/>
                <a:ea typeface="Times New Roman"/>
                <a:cs typeface="Times New Roman"/>
                <a:sym typeface="Times New Roman"/>
              </a:rPr>
              <a:t>F1-Score: 0.93</a:t>
            </a:r>
            <a:endParaRPr/>
          </a:p>
          <a:p>
            <a:pPr indent="0" lvl="0" marL="0" rtl="0" algn="l">
              <a:lnSpc>
                <a:spcPct val="100000"/>
              </a:lnSpc>
              <a:spcBef>
                <a:spcPts val="0"/>
              </a:spcBef>
              <a:spcAft>
                <a:spcPts val="0"/>
              </a:spcAft>
              <a:buSzPts val="1000"/>
              <a:buNone/>
            </a:pPr>
            <a:r>
              <a:t/>
            </a:r>
            <a:endParaRPr>
              <a:solidFill>
                <a:schemeClr val="dk1"/>
              </a:solidFill>
              <a:latin typeface="Times New Roman"/>
              <a:ea typeface="Times New Roman"/>
              <a:cs typeface="Times New Roman"/>
              <a:sym typeface="Times New Roman"/>
            </a:endParaRPr>
          </a:p>
          <a:p>
            <a:pPr indent="0" lvl="0" marL="0" rtl="0" algn="l">
              <a:lnSpc>
                <a:spcPct val="100000"/>
              </a:lnSpc>
              <a:spcBef>
                <a:spcPts val="0"/>
              </a:spcBef>
              <a:spcAft>
                <a:spcPts val="0"/>
              </a:spcAft>
              <a:buSzPts val="1000"/>
              <a:buNone/>
            </a:pPr>
            <a:r>
              <a:rPr lang="en-US">
                <a:solidFill>
                  <a:schemeClr val="dk1"/>
                </a:solidFill>
                <a:latin typeface="Times New Roman"/>
                <a:ea typeface="Times New Roman"/>
                <a:cs typeface="Times New Roman"/>
                <a:sym typeface="Times New Roman"/>
              </a:rPr>
              <a:t>This means that the model can predict Machine Failure with 93% accuracy</a:t>
            </a:r>
            <a:endParaRPr/>
          </a:p>
          <a:p>
            <a:pPr indent="0" lvl="0" marL="0" rtl="0" algn="l">
              <a:lnSpc>
                <a:spcPct val="100000"/>
              </a:lnSpc>
              <a:spcBef>
                <a:spcPts val="0"/>
              </a:spcBef>
              <a:spcAft>
                <a:spcPts val="0"/>
              </a:spcAft>
              <a:buSzPts val="1000"/>
              <a:buNone/>
            </a:pPr>
            <a:r>
              <a:t/>
            </a:r>
            <a:endParaRPr>
              <a:solidFill>
                <a:schemeClr val="dk1"/>
              </a:solidFill>
              <a:latin typeface="Times New Roman"/>
              <a:ea typeface="Times New Roman"/>
              <a:cs typeface="Times New Roman"/>
              <a:sym typeface="Times New Roman"/>
            </a:endParaRPr>
          </a:p>
          <a:p>
            <a:pPr indent="0" lvl="0" marL="0" rtl="0" algn="l">
              <a:lnSpc>
                <a:spcPct val="100000"/>
              </a:lnSpc>
              <a:spcBef>
                <a:spcPts val="0"/>
              </a:spcBef>
              <a:spcAft>
                <a:spcPts val="0"/>
              </a:spcAft>
              <a:buSzPts val="1000"/>
              <a:buNone/>
            </a:pPr>
            <a:r>
              <a:rPr lang="en-US">
                <a:solidFill>
                  <a:schemeClr val="dk1"/>
                </a:solidFill>
                <a:latin typeface="Times New Roman"/>
                <a:ea typeface="Times New Roman"/>
                <a:cs typeface="Times New Roman"/>
                <a:sym typeface="Times New Roman"/>
              </a:rPr>
              <a:t>Therefore, we can conclude that our model will perform very well when faced with unseen test data.</a:t>
            </a:r>
            <a:endParaRPr/>
          </a:p>
        </p:txBody>
      </p:sp>
      <p:sp>
        <p:nvSpPr>
          <p:cNvPr id="553" name="Google Shape;553;p32"/>
          <p:cNvSpPr/>
          <p:nvPr/>
        </p:nvSpPr>
        <p:spPr>
          <a:xfrm>
            <a:off x="6216178" y="953487"/>
            <a:ext cx="1050456" cy="255414"/>
          </a:xfrm>
          <a:custGeom>
            <a:rect b="b" l="l" r="r" t="t"/>
            <a:pathLst>
              <a:path extrusionOk="0" h="9153" w="37644">
                <a:moveTo>
                  <a:pt x="5335" y="1"/>
                </a:moveTo>
                <a:cubicBezTo>
                  <a:pt x="4473" y="1"/>
                  <a:pt x="3786" y="732"/>
                  <a:pt x="3786" y="1637"/>
                </a:cubicBezTo>
                <a:cubicBezTo>
                  <a:pt x="3786" y="2793"/>
                  <a:pt x="4669" y="3743"/>
                  <a:pt x="5772" y="3743"/>
                </a:cubicBezTo>
                <a:lnTo>
                  <a:pt x="13036" y="3743"/>
                </a:lnTo>
                <a:cubicBezTo>
                  <a:pt x="13308" y="3743"/>
                  <a:pt x="13526" y="3993"/>
                  <a:pt x="13526" y="4298"/>
                </a:cubicBezTo>
                <a:cubicBezTo>
                  <a:pt x="13526" y="4833"/>
                  <a:pt x="13145" y="5258"/>
                  <a:pt x="12676" y="5258"/>
                </a:cubicBezTo>
                <a:lnTo>
                  <a:pt x="1910" y="5258"/>
                </a:lnTo>
                <a:cubicBezTo>
                  <a:pt x="852" y="5258"/>
                  <a:pt x="1" y="6164"/>
                  <a:pt x="1" y="7287"/>
                </a:cubicBezTo>
                <a:cubicBezTo>
                  <a:pt x="1" y="8312"/>
                  <a:pt x="786" y="9153"/>
                  <a:pt x="1768" y="9153"/>
                </a:cubicBezTo>
                <a:lnTo>
                  <a:pt x="20682" y="9153"/>
                </a:lnTo>
                <a:cubicBezTo>
                  <a:pt x="20933" y="9153"/>
                  <a:pt x="21130" y="8945"/>
                  <a:pt x="21130" y="8695"/>
                </a:cubicBezTo>
                <a:cubicBezTo>
                  <a:pt x="21130" y="8443"/>
                  <a:pt x="20933" y="8237"/>
                  <a:pt x="20682" y="8237"/>
                </a:cubicBezTo>
                <a:lnTo>
                  <a:pt x="1768" y="8237"/>
                </a:lnTo>
                <a:cubicBezTo>
                  <a:pt x="1299" y="8237"/>
                  <a:pt x="917" y="7811"/>
                  <a:pt x="917" y="7287"/>
                </a:cubicBezTo>
                <a:cubicBezTo>
                  <a:pt x="917" y="6666"/>
                  <a:pt x="1365" y="6175"/>
                  <a:pt x="1910" y="6175"/>
                </a:cubicBezTo>
                <a:lnTo>
                  <a:pt x="12676" y="6175"/>
                </a:lnTo>
                <a:cubicBezTo>
                  <a:pt x="13647" y="6175"/>
                  <a:pt x="14443" y="5335"/>
                  <a:pt x="14443" y="4298"/>
                </a:cubicBezTo>
                <a:cubicBezTo>
                  <a:pt x="14443" y="3491"/>
                  <a:pt x="13810" y="2826"/>
                  <a:pt x="13036" y="2826"/>
                </a:cubicBezTo>
                <a:lnTo>
                  <a:pt x="5772" y="2826"/>
                </a:lnTo>
                <a:cubicBezTo>
                  <a:pt x="5171" y="2826"/>
                  <a:pt x="4691" y="2291"/>
                  <a:pt x="4691" y="1637"/>
                </a:cubicBezTo>
                <a:cubicBezTo>
                  <a:pt x="4691" y="1234"/>
                  <a:pt x="4975" y="907"/>
                  <a:pt x="5335" y="907"/>
                </a:cubicBezTo>
                <a:lnTo>
                  <a:pt x="27445" y="907"/>
                </a:lnTo>
                <a:cubicBezTo>
                  <a:pt x="27794" y="907"/>
                  <a:pt x="28077" y="1234"/>
                  <a:pt x="28077" y="1637"/>
                </a:cubicBezTo>
                <a:cubicBezTo>
                  <a:pt x="28077" y="2291"/>
                  <a:pt x="27597" y="2826"/>
                  <a:pt x="27008" y="2826"/>
                </a:cubicBezTo>
                <a:lnTo>
                  <a:pt x="20573" y="2826"/>
                </a:lnTo>
                <a:cubicBezTo>
                  <a:pt x="19657" y="2826"/>
                  <a:pt x="18915" y="3612"/>
                  <a:pt x="18915" y="4572"/>
                </a:cubicBezTo>
                <a:cubicBezTo>
                  <a:pt x="18915" y="5280"/>
                  <a:pt x="19460" y="5859"/>
                  <a:pt x="20137" y="5859"/>
                </a:cubicBezTo>
                <a:lnTo>
                  <a:pt x="37186" y="5859"/>
                </a:lnTo>
                <a:cubicBezTo>
                  <a:pt x="37436" y="5859"/>
                  <a:pt x="37644" y="5651"/>
                  <a:pt x="37644" y="5400"/>
                </a:cubicBezTo>
                <a:cubicBezTo>
                  <a:pt x="37644" y="5149"/>
                  <a:pt x="37436" y="4942"/>
                  <a:pt x="37186" y="4942"/>
                </a:cubicBezTo>
                <a:lnTo>
                  <a:pt x="20137" y="4942"/>
                </a:lnTo>
                <a:cubicBezTo>
                  <a:pt x="19962" y="4942"/>
                  <a:pt x="19821" y="4778"/>
                  <a:pt x="19821" y="4572"/>
                </a:cubicBezTo>
                <a:cubicBezTo>
                  <a:pt x="19821" y="4113"/>
                  <a:pt x="20158" y="3743"/>
                  <a:pt x="20573" y="3743"/>
                </a:cubicBezTo>
                <a:lnTo>
                  <a:pt x="27008" y="3743"/>
                </a:lnTo>
                <a:cubicBezTo>
                  <a:pt x="28099" y="3743"/>
                  <a:pt x="28994" y="2793"/>
                  <a:pt x="28994" y="1637"/>
                </a:cubicBezTo>
                <a:cubicBezTo>
                  <a:pt x="28994" y="732"/>
                  <a:pt x="28296" y="1"/>
                  <a:pt x="2744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4" name="Google Shape;554;p32"/>
          <p:cNvSpPr/>
          <p:nvPr/>
        </p:nvSpPr>
        <p:spPr>
          <a:xfrm>
            <a:off x="5204699" y="1979175"/>
            <a:ext cx="758876" cy="259684"/>
          </a:xfrm>
          <a:custGeom>
            <a:rect b="b" l="l" r="r" t="t"/>
            <a:pathLst>
              <a:path extrusionOk="0" h="9306" w="27195">
                <a:moveTo>
                  <a:pt x="5913" y="0"/>
                </a:moveTo>
                <a:cubicBezTo>
                  <a:pt x="4931" y="0"/>
                  <a:pt x="4135" y="753"/>
                  <a:pt x="4135" y="1670"/>
                </a:cubicBezTo>
                <a:lnTo>
                  <a:pt x="4135" y="1942"/>
                </a:lnTo>
                <a:cubicBezTo>
                  <a:pt x="4135" y="2913"/>
                  <a:pt x="4986" y="3709"/>
                  <a:pt x="6033" y="3709"/>
                </a:cubicBezTo>
                <a:lnTo>
                  <a:pt x="7833" y="3709"/>
                </a:lnTo>
                <a:cubicBezTo>
                  <a:pt x="8378" y="3709"/>
                  <a:pt x="8814" y="4102"/>
                  <a:pt x="8814" y="4571"/>
                </a:cubicBezTo>
                <a:cubicBezTo>
                  <a:pt x="8814" y="5149"/>
                  <a:pt x="8291" y="5618"/>
                  <a:pt x="7636" y="5618"/>
                </a:cubicBezTo>
                <a:lnTo>
                  <a:pt x="1976" y="5618"/>
                </a:lnTo>
                <a:cubicBezTo>
                  <a:pt x="885" y="5618"/>
                  <a:pt x="1" y="6447"/>
                  <a:pt x="1" y="7461"/>
                </a:cubicBezTo>
                <a:cubicBezTo>
                  <a:pt x="1" y="8476"/>
                  <a:pt x="885" y="9305"/>
                  <a:pt x="1976" y="9305"/>
                </a:cubicBezTo>
                <a:lnTo>
                  <a:pt x="24816" y="9305"/>
                </a:lnTo>
                <a:cubicBezTo>
                  <a:pt x="26125" y="9305"/>
                  <a:pt x="27194" y="8312"/>
                  <a:pt x="27194" y="7102"/>
                </a:cubicBezTo>
                <a:cubicBezTo>
                  <a:pt x="27194" y="5902"/>
                  <a:pt x="26158" y="4942"/>
                  <a:pt x="24882" y="4942"/>
                </a:cubicBezTo>
                <a:lnTo>
                  <a:pt x="19177" y="4942"/>
                </a:lnTo>
                <a:cubicBezTo>
                  <a:pt x="18926" y="4942"/>
                  <a:pt x="18718" y="5149"/>
                  <a:pt x="18718" y="5400"/>
                </a:cubicBezTo>
                <a:cubicBezTo>
                  <a:pt x="18718" y="5651"/>
                  <a:pt x="18926" y="5847"/>
                  <a:pt x="19177" y="5847"/>
                </a:cubicBezTo>
                <a:lnTo>
                  <a:pt x="24882" y="5847"/>
                </a:lnTo>
                <a:cubicBezTo>
                  <a:pt x="25645" y="5847"/>
                  <a:pt x="26278" y="6414"/>
                  <a:pt x="26278" y="7102"/>
                </a:cubicBezTo>
                <a:cubicBezTo>
                  <a:pt x="26278" y="7810"/>
                  <a:pt x="25624" y="8399"/>
                  <a:pt x="24816" y="8399"/>
                </a:cubicBezTo>
                <a:lnTo>
                  <a:pt x="1976" y="8399"/>
                </a:lnTo>
                <a:cubicBezTo>
                  <a:pt x="1387" y="8399"/>
                  <a:pt x="907" y="7974"/>
                  <a:pt x="907" y="7461"/>
                </a:cubicBezTo>
                <a:cubicBezTo>
                  <a:pt x="907" y="6949"/>
                  <a:pt x="1387" y="6535"/>
                  <a:pt x="1976" y="6535"/>
                </a:cubicBezTo>
                <a:lnTo>
                  <a:pt x="7636" y="6535"/>
                </a:lnTo>
                <a:cubicBezTo>
                  <a:pt x="8792" y="6535"/>
                  <a:pt x="9731" y="5651"/>
                  <a:pt x="9731" y="4571"/>
                </a:cubicBezTo>
                <a:cubicBezTo>
                  <a:pt x="9731" y="3600"/>
                  <a:pt x="8880" y="2804"/>
                  <a:pt x="7833" y="2804"/>
                </a:cubicBezTo>
                <a:lnTo>
                  <a:pt x="6033" y="2804"/>
                </a:lnTo>
                <a:cubicBezTo>
                  <a:pt x="5488" y="2804"/>
                  <a:pt x="5052" y="2411"/>
                  <a:pt x="5052" y="1942"/>
                </a:cubicBezTo>
                <a:lnTo>
                  <a:pt x="5052" y="1670"/>
                </a:lnTo>
                <a:cubicBezTo>
                  <a:pt x="5052" y="1255"/>
                  <a:pt x="5433" y="917"/>
                  <a:pt x="5913" y="917"/>
                </a:cubicBezTo>
                <a:lnTo>
                  <a:pt x="19537" y="917"/>
                </a:lnTo>
                <a:cubicBezTo>
                  <a:pt x="19787" y="917"/>
                  <a:pt x="19995" y="710"/>
                  <a:pt x="19995" y="459"/>
                </a:cubicBezTo>
                <a:cubicBezTo>
                  <a:pt x="19995" y="208"/>
                  <a:pt x="19787" y="0"/>
                  <a:pt x="19537"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5" name="Google Shape;555;p32"/>
          <p:cNvSpPr/>
          <p:nvPr/>
        </p:nvSpPr>
        <p:spPr>
          <a:xfrm>
            <a:off x="6514646" y="2511795"/>
            <a:ext cx="950305" cy="316889"/>
          </a:xfrm>
          <a:custGeom>
            <a:rect b="b" l="l" r="r" t="t"/>
            <a:pathLst>
              <a:path extrusionOk="0" h="11356" w="34055">
                <a:moveTo>
                  <a:pt x="2880" y="0"/>
                </a:moveTo>
                <a:cubicBezTo>
                  <a:pt x="1288" y="0"/>
                  <a:pt x="1" y="1178"/>
                  <a:pt x="1" y="2640"/>
                </a:cubicBezTo>
                <a:cubicBezTo>
                  <a:pt x="1" y="4058"/>
                  <a:pt x="1256" y="5214"/>
                  <a:pt x="2805" y="5214"/>
                </a:cubicBezTo>
                <a:lnTo>
                  <a:pt x="9992" y="5214"/>
                </a:lnTo>
                <a:cubicBezTo>
                  <a:pt x="10244" y="5214"/>
                  <a:pt x="10450" y="5008"/>
                  <a:pt x="10450" y="4756"/>
                </a:cubicBezTo>
                <a:cubicBezTo>
                  <a:pt x="10450" y="4506"/>
                  <a:pt x="10244" y="4298"/>
                  <a:pt x="9992" y="4298"/>
                </a:cubicBezTo>
                <a:lnTo>
                  <a:pt x="2805" y="4298"/>
                </a:lnTo>
                <a:cubicBezTo>
                  <a:pt x="1757" y="4298"/>
                  <a:pt x="917" y="3556"/>
                  <a:pt x="917" y="2640"/>
                </a:cubicBezTo>
                <a:cubicBezTo>
                  <a:pt x="917" y="1692"/>
                  <a:pt x="1790" y="906"/>
                  <a:pt x="2880" y="906"/>
                </a:cubicBezTo>
                <a:lnTo>
                  <a:pt x="31677" y="906"/>
                </a:lnTo>
                <a:cubicBezTo>
                  <a:pt x="32484" y="906"/>
                  <a:pt x="33138" y="1484"/>
                  <a:pt x="33138" y="2182"/>
                </a:cubicBezTo>
                <a:cubicBezTo>
                  <a:pt x="33138" y="2891"/>
                  <a:pt x="32484" y="3459"/>
                  <a:pt x="31677" y="3459"/>
                </a:cubicBezTo>
                <a:lnTo>
                  <a:pt x="24543" y="3459"/>
                </a:lnTo>
                <a:cubicBezTo>
                  <a:pt x="23147" y="3459"/>
                  <a:pt x="22024" y="4494"/>
                  <a:pt x="22024" y="5782"/>
                </a:cubicBezTo>
                <a:cubicBezTo>
                  <a:pt x="22024" y="6938"/>
                  <a:pt x="23038" y="7876"/>
                  <a:pt x="24293" y="7876"/>
                </a:cubicBezTo>
                <a:lnTo>
                  <a:pt x="26562" y="7876"/>
                </a:lnTo>
                <a:cubicBezTo>
                  <a:pt x="27314" y="7876"/>
                  <a:pt x="27925" y="8411"/>
                  <a:pt x="27925" y="9054"/>
                </a:cubicBezTo>
                <a:lnTo>
                  <a:pt x="27925" y="9403"/>
                </a:lnTo>
                <a:cubicBezTo>
                  <a:pt x="27925" y="9981"/>
                  <a:pt x="27379" y="10450"/>
                  <a:pt x="26714" y="10450"/>
                </a:cubicBezTo>
                <a:lnTo>
                  <a:pt x="9534" y="10450"/>
                </a:lnTo>
                <a:cubicBezTo>
                  <a:pt x="9284" y="10450"/>
                  <a:pt x="9076" y="10646"/>
                  <a:pt x="9076" y="10898"/>
                </a:cubicBezTo>
                <a:cubicBezTo>
                  <a:pt x="9076" y="11148"/>
                  <a:pt x="9284" y="11356"/>
                  <a:pt x="9534" y="11356"/>
                </a:cubicBezTo>
                <a:lnTo>
                  <a:pt x="26714" y="11356"/>
                </a:lnTo>
                <a:cubicBezTo>
                  <a:pt x="27881" y="11356"/>
                  <a:pt x="28830" y="10483"/>
                  <a:pt x="28830" y="9403"/>
                </a:cubicBezTo>
                <a:lnTo>
                  <a:pt x="28830" y="9054"/>
                </a:lnTo>
                <a:cubicBezTo>
                  <a:pt x="28830" y="7898"/>
                  <a:pt x="27815" y="6960"/>
                  <a:pt x="26562" y="6960"/>
                </a:cubicBezTo>
                <a:lnTo>
                  <a:pt x="24293" y="6960"/>
                </a:lnTo>
                <a:cubicBezTo>
                  <a:pt x="23540" y="6960"/>
                  <a:pt x="22929" y="6436"/>
                  <a:pt x="22929" y="5782"/>
                </a:cubicBezTo>
                <a:cubicBezTo>
                  <a:pt x="22929" y="5008"/>
                  <a:pt x="23660" y="4375"/>
                  <a:pt x="24543" y="4375"/>
                </a:cubicBezTo>
                <a:lnTo>
                  <a:pt x="31677" y="4375"/>
                </a:lnTo>
                <a:cubicBezTo>
                  <a:pt x="32986" y="4375"/>
                  <a:pt x="34055" y="3393"/>
                  <a:pt x="34055" y="2182"/>
                </a:cubicBezTo>
                <a:cubicBezTo>
                  <a:pt x="34055" y="982"/>
                  <a:pt x="32986" y="0"/>
                  <a:pt x="31677"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6" name="Google Shape;556;p32"/>
          <p:cNvSpPr/>
          <p:nvPr/>
        </p:nvSpPr>
        <p:spPr>
          <a:xfrm>
            <a:off x="7654153" y="953508"/>
            <a:ext cx="69300" cy="696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7" name="Google Shape;557;p32"/>
          <p:cNvSpPr/>
          <p:nvPr/>
        </p:nvSpPr>
        <p:spPr>
          <a:xfrm>
            <a:off x="6137269" y="2828683"/>
            <a:ext cx="78900" cy="79500"/>
          </a:xfrm>
          <a:prstGeom prst="ellipse">
            <a:avLst/>
          </a:pr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8" name="Google Shape;558;p32"/>
          <p:cNvSpPr/>
          <p:nvPr/>
        </p:nvSpPr>
        <p:spPr>
          <a:xfrm rot="10800000">
            <a:off x="7084399" y="3238659"/>
            <a:ext cx="1208806" cy="320831"/>
          </a:xfrm>
          <a:custGeom>
            <a:rect b="b" l="l" r="r" t="t"/>
            <a:pathLst>
              <a:path extrusionOk="0" h="11171" w="42093">
                <a:moveTo>
                  <a:pt x="16503" y="1"/>
                </a:moveTo>
                <a:cubicBezTo>
                  <a:pt x="15009" y="1"/>
                  <a:pt x="13776" y="1223"/>
                  <a:pt x="13776" y="2728"/>
                </a:cubicBezTo>
                <a:cubicBezTo>
                  <a:pt x="13776" y="3906"/>
                  <a:pt x="14736" y="4866"/>
                  <a:pt x="15925" y="4866"/>
                </a:cubicBezTo>
                <a:lnTo>
                  <a:pt x="19296" y="4866"/>
                </a:lnTo>
                <a:cubicBezTo>
                  <a:pt x="19972" y="4866"/>
                  <a:pt x="20517" y="5423"/>
                  <a:pt x="20517" y="6099"/>
                </a:cubicBezTo>
                <a:cubicBezTo>
                  <a:pt x="20517" y="6753"/>
                  <a:pt x="19983" y="7287"/>
                  <a:pt x="19329" y="7287"/>
                </a:cubicBezTo>
                <a:lnTo>
                  <a:pt x="1942" y="7287"/>
                </a:lnTo>
                <a:cubicBezTo>
                  <a:pt x="873" y="7287"/>
                  <a:pt x="0" y="8160"/>
                  <a:pt x="0" y="9229"/>
                </a:cubicBezTo>
                <a:cubicBezTo>
                  <a:pt x="0" y="10298"/>
                  <a:pt x="873" y="11170"/>
                  <a:pt x="1942" y="11170"/>
                </a:cubicBezTo>
                <a:lnTo>
                  <a:pt x="16285" y="11170"/>
                </a:lnTo>
                <a:cubicBezTo>
                  <a:pt x="16536" y="11170"/>
                  <a:pt x="16743" y="10964"/>
                  <a:pt x="16743" y="10712"/>
                </a:cubicBezTo>
                <a:cubicBezTo>
                  <a:pt x="16743" y="10462"/>
                  <a:pt x="16536" y="10254"/>
                  <a:pt x="16285" y="10254"/>
                </a:cubicBezTo>
                <a:lnTo>
                  <a:pt x="1942" y="10254"/>
                </a:lnTo>
                <a:cubicBezTo>
                  <a:pt x="1375" y="10254"/>
                  <a:pt x="916" y="9796"/>
                  <a:pt x="916" y="9229"/>
                </a:cubicBezTo>
                <a:cubicBezTo>
                  <a:pt x="916" y="8662"/>
                  <a:pt x="1375" y="8204"/>
                  <a:pt x="1942" y="8204"/>
                </a:cubicBezTo>
                <a:lnTo>
                  <a:pt x="19329" y="8204"/>
                </a:lnTo>
                <a:cubicBezTo>
                  <a:pt x="20485" y="8204"/>
                  <a:pt x="21433" y="7255"/>
                  <a:pt x="21433" y="6099"/>
                </a:cubicBezTo>
                <a:cubicBezTo>
                  <a:pt x="21433" y="4921"/>
                  <a:pt x="20474" y="3950"/>
                  <a:pt x="19296" y="3950"/>
                </a:cubicBezTo>
                <a:lnTo>
                  <a:pt x="15925" y="3950"/>
                </a:lnTo>
                <a:cubicBezTo>
                  <a:pt x="15249" y="3950"/>
                  <a:pt x="14692" y="3404"/>
                  <a:pt x="14692" y="2728"/>
                </a:cubicBezTo>
                <a:cubicBezTo>
                  <a:pt x="14692" y="1724"/>
                  <a:pt x="15511" y="907"/>
                  <a:pt x="16503" y="907"/>
                </a:cubicBezTo>
                <a:lnTo>
                  <a:pt x="41635" y="907"/>
                </a:lnTo>
                <a:cubicBezTo>
                  <a:pt x="41896" y="907"/>
                  <a:pt x="42093" y="710"/>
                  <a:pt x="42093" y="459"/>
                </a:cubicBezTo>
                <a:cubicBezTo>
                  <a:pt x="42093" y="197"/>
                  <a:pt x="41896" y="1"/>
                  <a:pt x="4163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9" name="Google Shape;559;p32"/>
          <p:cNvSpPr/>
          <p:nvPr/>
        </p:nvSpPr>
        <p:spPr>
          <a:xfrm>
            <a:off x="5903435" y="3369037"/>
            <a:ext cx="47400" cy="48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0" name="Google Shape;560;p32"/>
          <p:cNvSpPr/>
          <p:nvPr/>
        </p:nvSpPr>
        <p:spPr>
          <a:xfrm>
            <a:off x="5204705" y="3757115"/>
            <a:ext cx="1050456" cy="255414"/>
          </a:xfrm>
          <a:custGeom>
            <a:rect b="b" l="l" r="r" t="t"/>
            <a:pathLst>
              <a:path extrusionOk="0" h="9153" w="37644">
                <a:moveTo>
                  <a:pt x="5335" y="1"/>
                </a:moveTo>
                <a:cubicBezTo>
                  <a:pt x="4473" y="1"/>
                  <a:pt x="3786" y="732"/>
                  <a:pt x="3786" y="1637"/>
                </a:cubicBezTo>
                <a:cubicBezTo>
                  <a:pt x="3786" y="2793"/>
                  <a:pt x="4669" y="3743"/>
                  <a:pt x="5772" y="3743"/>
                </a:cubicBezTo>
                <a:lnTo>
                  <a:pt x="13036" y="3743"/>
                </a:lnTo>
                <a:cubicBezTo>
                  <a:pt x="13308" y="3743"/>
                  <a:pt x="13526" y="3993"/>
                  <a:pt x="13526" y="4298"/>
                </a:cubicBezTo>
                <a:cubicBezTo>
                  <a:pt x="13526" y="4833"/>
                  <a:pt x="13145" y="5258"/>
                  <a:pt x="12676" y="5258"/>
                </a:cubicBezTo>
                <a:lnTo>
                  <a:pt x="1910" y="5258"/>
                </a:lnTo>
                <a:cubicBezTo>
                  <a:pt x="852" y="5258"/>
                  <a:pt x="1" y="6164"/>
                  <a:pt x="1" y="7287"/>
                </a:cubicBezTo>
                <a:cubicBezTo>
                  <a:pt x="1" y="8312"/>
                  <a:pt x="786" y="9153"/>
                  <a:pt x="1768" y="9153"/>
                </a:cubicBezTo>
                <a:lnTo>
                  <a:pt x="20682" y="9153"/>
                </a:lnTo>
                <a:cubicBezTo>
                  <a:pt x="20933" y="9153"/>
                  <a:pt x="21130" y="8945"/>
                  <a:pt x="21130" y="8695"/>
                </a:cubicBezTo>
                <a:cubicBezTo>
                  <a:pt x="21130" y="8443"/>
                  <a:pt x="20933" y="8237"/>
                  <a:pt x="20682" y="8237"/>
                </a:cubicBezTo>
                <a:lnTo>
                  <a:pt x="1768" y="8237"/>
                </a:lnTo>
                <a:cubicBezTo>
                  <a:pt x="1299" y="8237"/>
                  <a:pt x="917" y="7811"/>
                  <a:pt x="917" y="7287"/>
                </a:cubicBezTo>
                <a:cubicBezTo>
                  <a:pt x="917" y="6666"/>
                  <a:pt x="1365" y="6175"/>
                  <a:pt x="1910" y="6175"/>
                </a:cubicBezTo>
                <a:lnTo>
                  <a:pt x="12676" y="6175"/>
                </a:lnTo>
                <a:cubicBezTo>
                  <a:pt x="13647" y="6175"/>
                  <a:pt x="14443" y="5335"/>
                  <a:pt x="14443" y="4298"/>
                </a:cubicBezTo>
                <a:cubicBezTo>
                  <a:pt x="14443" y="3491"/>
                  <a:pt x="13810" y="2826"/>
                  <a:pt x="13036" y="2826"/>
                </a:cubicBezTo>
                <a:lnTo>
                  <a:pt x="5772" y="2826"/>
                </a:lnTo>
                <a:cubicBezTo>
                  <a:pt x="5171" y="2826"/>
                  <a:pt x="4691" y="2291"/>
                  <a:pt x="4691" y="1637"/>
                </a:cubicBezTo>
                <a:cubicBezTo>
                  <a:pt x="4691" y="1234"/>
                  <a:pt x="4975" y="907"/>
                  <a:pt x="5335" y="907"/>
                </a:cubicBezTo>
                <a:lnTo>
                  <a:pt x="27445" y="907"/>
                </a:lnTo>
                <a:cubicBezTo>
                  <a:pt x="27794" y="907"/>
                  <a:pt x="28077" y="1234"/>
                  <a:pt x="28077" y="1637"/>
                </a:cubicBezTo>
                <a:cubicBezTo>
                  <a:pt x="28077" y="2291"/>
                  <a:pt x="27597" y="2826"/>
                  <a:pt x="27008" y="2826"/>
                </a:cubicBezTo>
                <a:lnTo>
                  <a:pt x="20573" y="2826"/>
                </a:lnTo>
                <a:cubicBezTo>
                  <a:pt x="19657" y="2826"/>
                  <a:pt x="18915" y="3612"/>
                  <a:pt x="18915" y="4572"/>
                </a:cubicBezTo>
                <a:cubicBezTo>
                  <a:pt x="18915" y="5280"/>
                  <a:pt x="19460" y="5859"/>
                  <a:pt x="20137" y="5859"/>
                </a:cubicBezTo>
                <a:lnTo>
                  <a:pt x="37186" y="5859"/>
                </a:lnTo>
                <a:cubicBezTo>
                  <a:pt x="37436" y="5859"/>
                  <a:pt x="37644" y="5651"/>
                  <a:pt x="37644" y="5400"/>
                </a:cubicBezTo>
                <a:cubicBezTo>
                  <a:pt x="37644" y="5149"/>
                  <a:pt x="37436" y="4942"/>
                  <a:pt x="37186" y="4942"/>
                </a:cubicBezTo>
                <a:lnTo>
                  <a:pt x="20137" y="4942"/>
                </a:lnTo>
                <a:cubicBezTo>
                  <a:pt x="19962" y="4942"/>
                  <a:pt x="19821" y="4778"/>
                  <a:pt x="19821" y="4572"/>
                </a:cubicBezTo>
                <a:cubicBezTo>
                  <a:pt x="19821" y="4113"/>
                  <a:pt x="20158" y="3743"/>
                  <a:pt x="20573" y="3743"/>
                </a:cubicBezTo>
                <a:lnTo>
                  <a:pt x="27008" y="3743"/>
                </a:lnTo>
                <a:cubicBezTo>
                  <a:pt x="28099" y="3743"/>
                  <a:pt x="28994" y="2793"/>
                  <a:pt x="28994" y="1637"/>
                </a:cubicBezTo>
                <a:cubicBezTo>
                  <a:pt x="28994" y="732"/>
                  <a:pt x="28296" y="1"/>
                  <a:pt x="2744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1" name="Google Shape;561;p32"/>
          <p:cNvSpPr/>
          <p:nvPr/>
        </p:nvSpPr>
        <p:spPr>
          <a:xfrm rot="10800000">
            <a:off x="7084399" y="1780984"/>
            <a:ext cx="1208806" cy="320831"/>
          </a:xfrm>
          <a:custGeom>
            <a:rect b="b" l="l" r="r" t="t"/>
            <a:pathLst>
              <a:path extrusionOk="0" h="11171" w="42093">
                <a:moveTo>
                  <a:pt x="16503" y="1"/>
                </a:moveTo>
                <a:cubicBezTo>
                  <a:pt x="15009" y="1"/>
                  <a:pt x="13776" y="1223"/>
                  <a:pt x="13776" y="2728"/>
                </a:cubicBezTo>
                <a:cubicBezTo>
                  <a:pt x="13776" y="3906"/>
                  <a:pt x="14736" y="4866"/>
                  <a:pt x="15925" y="4866"/>
                </a:cubicBezTo>
                <a:lnTo>
                  <a:pt x="19296" y="4866"/>
                </a:lnTo>
                <a:cubicBezTo>
                  <a:pt x="19972" y="4866"/>
                  <a:pt x="20517" y="5423"/>
                  <a:pt x="20517" y="6099"/>
                </a:cubicBezTo>
                <a:cubicBezTo>
                  <a:pt x="20517" y="6753"/>
                  <a:pt x="19983" y="7287"/>
                  <a:pt x="19329" y="7287"/>
                </a:cubicBezTo>
                <a:lnTo>
                  <a:pt x="1942" y="7287"/>
                </a:lnTo>
                <a:cubicBezTo>
                  <a:pt x="873" y="7287"/>
                  <a:pt x="0" y="8160"/>
                  <a:pt x="0" y="9229"/>
                </a:cubicBezTo>
                <a:cubicBezTo>
                  <a:pt x="0" y="10298"/>
                  <a:pt x="873" y="11170"/>
                  <a:pt x="1942" y="11170"/>
                </a:cubicBezTo>
                <a:lnTo>
                  <a:pt x="16285" y="11170"/>
                </a:lnTo>
                <a:cubicBezTo>
                  <a:pt x="16536" y="11170"/>
                  <a:pt x="16743" y="10964"/>
                  <a:pt x="16743" y="10712"/>
                </a:cubicBezTo>
                <a:cubicBezTo>
                  <a:pt x="16743" y="10462"/>
                  <a:pt x="16536" y="10254"/>
                  <a:pt x="16285" y="10254"/>
                </a:cubicBezTo>
                <a:lnTo>
                  <a:pt x="1942" y="10254"/>
                </a:lnTo>
                <a:cubicBezTo>
                  <a:pt x="1375" y="10254"/>
                  <a:pt x="916" y="9796"/>
                  <a:pt x="916" y="9229"/>
                </a:cubicBezTo>
                <a:cubicBezTo>
                  <a:pt x="916" y="8662"/>
                  <a:pt x="1375" y="8204"/>
                  <a:pt x="1942" y="8204"/>
                </a:cubicBezTo>
                <a:lnTo>
                  <a:pt x="19329" y="8204"/>
                </a:lnTo>
                <a:cubicBezTo>
                  <a:pt x="20485" y="8204"/>
                  <a:pt x="21433" y="7255"/>
                  <a:pt x="21433" y="6099"/>
                </a:cubicBezTo>
                <a:cubicBezTo>
                  <a:pt x="21433" y="4921"/>
                  <a:pt x="20474" y="3950"/>
                  <a:pt x="19296" y="3950"/>
                </a:cubicBezTo>
                <a:lnTo>
                  <a:pt x="15925" y="3950"/>
                </a:lnTo>
                <a:cubicBezTo>
                  <a:pt x="15249" y="3950"/>
                  <a:pt x="14692" y="3404"/>
                  <a:pt x="14692" y="2728"/>
                </a:cubicBezTo>
                <a:cubicBezTo>
                  <a:pt x="14692" y="1724"/>
                  <a:pt x="15511" y="907"/>
                  <a:pt x="16503" y="907"/>
                </a:cubicBezTo>
                <a:lnTo>
                  <a:pt x="41635" y="907"/>
                </a:lnTo>
                <a:cubicBezTo>
                  <a:pt x="41896" y="907"/>
                  <a:pt x="42093" y="710"/>
                  <a:pt x="42093" y="459"/>
                </a:cubicBezTo>
                <a:cubicBezTo>
                  <a:pt x="42093" y="197"/>
                  <a:pt x="41896" y="1"/>
                  <a:pt x="4163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62" name="Google Shape;562;p32"/>
          <p:cNvGrpSpPr/>
          <p:nvPr/>
        </p:nvGrpSpPr>
        <p:grpSpPr>
          <a:xfrm>
            <a:off x="4887442" y="162470"/>
            <a:ext cx="764096" cy="175985"/>
            <a:chOff x="4917734" y="191707"/>
            <a:chExt cx="764096" cy="175985"/>
          </a:xfrm>
        </p:grpSpPr>
        <p:grpSp>
          <p:nvGrpSpPr>
            <p:cNvPr id="563" name="Google Shape;563;p32"/>
            <p:cNvGrpSpPr/>
            <p:nvPr/>
          </p:nvGrpSpPr>
          <p:grpSpPr>
            <a:xfrm>
              <a:off x="4917734" y="191707"/>
              <a:ext cx="175994" cy="175985"/>
              <a:chOff x="266768" y="1721375"/>
              <a:chExt cx="397907" cy="397887"/>
            </a:xfrm>
          </p:grpSpPr>
          <p:sp>
            <p:nvSpPr>
              <p:cNvPr id="564" name="Google Shape;564;p32"/>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5" name="Google Shape;565;p32"/>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66" name="Google Shape;566;p32"/>
            <p:cNvGrpSpPr/>
            <p:nvPr/>
          </p:nvGrpSpPr>
          <p:grpSpPr>
            <a:xfrm>
              <a:off x="5211543" y="191707"/>
              <a:ext cx="175976" cy="175985"/>
              <a:chOff x="864491" y="1723250"/>
              <a:chExt cx="397866" cy="397887"/>
            </a:xfrm>
          </p:grpSpPr>
          <p:sp>
            <p:nvSpPr>
              <p:cNvPr id="567" name="Google Shape;567;p32"/>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8" name="Google Shape;568;p32"/>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9" name="Google Shape;569;p32"/>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70" name="Google Shape;570;p32"/>
            <p:cNvSpPr/>
            <p:nvPr/>
          </p:nvSpPr>
          <p:spPr>
            <a:xfrm>
              <a:off x="5505334" y="207724"/>
              <a:ext cx="176496" cy="143951"/>
            </a:xfrm>
            <a:custGeom>
              <a:rect b="b" l="l" r="r" t="t"/>
              <a:pathLst>
                <a:path extrusionOk="0" h="15596" w="19122">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71" name="Google Shape;571;p32"/>
          <p:cNvSpPr txBox="1"/>
          <p:nvPr/>
        </p:nvSpPr>
        <p:spPr>
          <a:xfrm>
            <a:off x="5814750" y="131338"/>
            <a:ext cx="2678400" cy="289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latin typeface="Times New Roman"/>
              <a:ea typeface="Times New Roman"/>
              <a:cs typeface="Times New Roman"/>
              <a:sym typeface="Times New Roman"/>
            </a:endParaRPr>
          </a:p>
        </p:txBody>
      </p:sp>
      <p:sp>
        <p:nvSpPr>
          <p:cNvPr id="572" name="Google Shape;572;p32"/>
          <p:cNvSpPr txBox="1"/>
          <p:nvPr/>
        </p:nvSpPr>
        <p:spPr>
          <a:xfrm flipH="1">
            <a:off x="659112" y="4748138"/>
            <a:ext cx="2678400" cy="289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6" name="Shape 576"/>
        <p:cNvGrpSpPr/>
        <p:nvPr/>
      </p:nvGrpSpPr>
      <p:grpSpPr>
        <a:xfrm>
          <a:off x="0" y="0"/>
          <a:ext cx="0" cy="0"/>
          <a:chOff x="0" y="0"/>
          <a:chExt cx="0" cy="0"/>
        </a:xfrm>
      </p:grpSpPr>
      <p:sp>
        <p:nvSpPr>
          <p:cNvPr id="577" name="Google Shape;577;p33"/>
          <p:cNvSpPr txBox="1"/>
          <p:nvPr>
            <p:ph type="title"/>
          </p:nvPr>
        </p:nvSpPr>
        <p:spPr>
          <a:xfrm>
            <a:off x="716140" y="507987"/>
            <a:ext cx="4294800" cy="891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500"/>
              <a:buNone/>
            </a:pPr>
            <a:r>
              <a:rPr lang="en-US"/>
              <a:t>Conclusion</a:t>
            </a:r>
            <a:endParaRPr/>
          </a:p>
        </p:txBody>
      </p:sp>
      <p:grpSp>
        <p:nvGrpSpPr>
          <p:cNvPr id="578" name="Google Shape;578;p33"/>
          <p:cNvGrpSpPr/>
          <p:nvPr/>
        </p:nvGrpSpPr>
        <p:grpSpPr>
          <a:xfrm>
            <a:off x="4887442" y="162470"/>
            <a:ext cx="764096" cy="175985"/>
            <a:chOff x="4917734" y="191707"/>
            <a:chExt cx="764096" cy="175985"/>
          </a:xfrm>
        </p:grpSpPr>
        <p:grpSp>
          <p:nvGrpSpPr>
            <p:cNvPr id="579" name="Google Shape;579;p33"/>
            <p:cNvGrpSpPr/>
            <p:nvPr/>
          </p:nvGrpSpPr>
          <p:grpSpPr>
            <a:xfrm>
              <a:off x="4917734" y="191707"/>
              <a:ext cx="175994" cy="175985"/>
              <a:chOff x="266768" y="1721375"/>
              <a:chExt cx="397907" cy="397887"/>
            </a:xfrm>
          </p:grpSpPr>
          <p:sp>
            <p:nvSpPr>
              <p:cNvPr id="580" name="Google Shape;580;p33"/>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1" name="Google Shape;581;p33"/>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82" name="Google Shape;582;p33"/>
            <p:cNvGrpSpPr/>
            <p:nvPr/>
          </p:nvGrpSpPr>
          <p:grpSpPr>
            <a:xfrm>
              <a:off x="5211543" y="191707"/>
              <a:ext cx="175976" cy="175985"/>
              <a:chOff x="864491" y="1723250"/>
              <a:chExt cx="397866" cy="397887"/>
            </a:xfrm>
          </p:grpSpPr>
          <p:sp>
            <p:nvSpPr>
              <p:cNvPr id="583" name="Google Shape;583;p33"/>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4" name="Google Shape;584;p33"/>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5" name="Google Shape;585;p33"/>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86" name="Google Shape;586;p33"/>
            <p:cNvSpPr/>
            <p:nvPr/>
          </p:nvSpPr>
          <p:spPr>
            <a:xfrm>
              <a:off x="5505334" y="207724"/>
              <a:ext cx="176496" cy="143951"/>
            </a:xfrm>
            <a:custGeom>
              <a:rect b="b" l="l" r="r" t="t"/>
              <a:pathLst>
                <a:path extrusionOk="0" h="15596" w="19122">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87" name="Google Shape;587;p33"/>
          <p:cNvSpPr txBox="1"/>
          <p:nvPr/>
        </p:nvSpPr>
        <p:spPr>
          <a:xfrm>
            <a:off x="5814750" y="131338"/>
            <a:ext cx="2678400" cy="289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latin typeface="Times New Roman"/>
              <a:ea typeface="Times New Roman"/>
              <a:cs typeface="Times New Roman"/>
              <a:sym typeface="Times New Roman"/>
            </a:endParaRPr>
          </a:p>
        </p:txBody>
      </p:sp>
      <p:sp>
        <p:nvSpPr>
          <p:cNvPr id="588" name="Google Shape;588;p33"/>
          <p:cNvSpPr txBox="1"/>
          <p:nvPr/>
        </p:nvSpPr>
        <p:spPr>
          <a:xfrm flipH="1">
            <a:off x="659112" y="4748138"/>
            <a:ext cx="2678400" cy="289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a:p>
        </p:txBody>
      </p:sp>
      <p:pic>
        <p:nvPicPr>
          <p:cNvPr id="589" name="Google Shape;589;p33"/>
          <p:cNvPicPr preferRelativeResize="0"/>
          <p:nvPr/>
        </p:nvPicPr>
        <p:blipFill rotWithShape="1">
          <a:blip r:embed="rId3">
            <a:alphaModFix/>
          </a:blip>
          <a:srcRect b="0" l="14744" r="0" t="0"/>
          <a:stretch/>
        </p:blipFill>
        <p:spPr>
          <a:xfrm>
            <a:off x="5814750" y="892238"/>
            <a:ext cx="3200325" cy="1679512"/>
          </a:xfrm>
          <a:prstGeom prst="rect">
            <a:avLst/>
          </a:prstGeom>
          <a:noFill/>
          <a:ln>
            <a:noFill/>
          </a:ln>
        </p:spPr>
      </p:pic>
      <p:sp>
        <p:nvSpPr>
          <p:cNvPr id="590" name="Google Shape;590;p33"/>
          <p:cNvSpPr txBox="1"/>
          <p:nvPr>
            <p:ph idx="1" type="body"/>
          </p:nvPr>
        </p:nvSpPr>
        <p:spPr>
          <a:xfrm>
            <a:off x="65314" y="1398986"/>
            <a:ext cx="5749436" cy="3349152"/>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000"/>
              <a:buNone/>
            </a:pPr>
            <a:r>
              <a:rPr lang="en-US" sz="1100">
                <a:solidFill>
                  <a:schemeClr val="dk1"/>
                </a:solidFill>
                <a:latin typeface="Times New Roman"/>
                <a:ea typeface="Times New Roman"/>
                <a:cs typeface="Times New Roman"/>
                <a:sym typeface="Times New Roman"/>
              </a:rPr>
              <a:t>We can see that the top 3 features accounting for upwards of 80% of the weight of the model’s significance are:</a:t>
            </a:r>
            <a:endParaRPr/>
          </a:p>
          <a:p>
            <a:pPr indent="0" lvl="0" marL="0" rtl="0" algn="l">
              <a:lnSpc>
                <a:spcPct val="100000"/>
              </a:lnSpc>
              <a:spcBef>
                <a:spcPts val="0"/>
              </a:spcBef>
              <a:spcAft>
                <a:spcPts val="0"/>
              </a:spcAft>
              <a:buSzPts val="1000"/>
              <a:buNone/>
            </a:pPr>
            <a:r>
              <a:rPr lang="en-US" sz="1100">
                <a:solidFill>
                  <a:schemeClr val="dk1"/>
                </a:solidFill>
                <a:latin typeface="Times New Roman"/>
                <a:ea typeface="Times New Roman"/>
                <a:cs typeface="Times New Roman"/>
                <a:sym typeface="Times New Roman"/>
              </a:rPr>
              <a:t>Rotation Speed (34.51%) This can be due to the fact that since the machines are working in a factory environment, the rotation speed of the machine is directly correlated to the wear and tear of the machine. If not supplied with enough lubricant, and the rotation speed gets too high, this can cause friction welding and damage to the machine. Such damage may this contribute to the failure of the machine</a:t>
            </a:r>
            <a:endParaRPr/>
          </a:p>
          <a:p>
            <a:pPr indent="0" lvl="0" marL="0" rtl="0" algn="l">
              <a:lnSpc>
                <a:spcPct val="100000"/>
              </a:lnSpc>
              <a:spcBef>
                <a:spcPts val="0"/>
              </a:spcBef>
              <a:spcAft>
                <a:spcPts val="0"/>
              </a:spcAft>
              <a:buSzPts val="1000"/>
              <a:buNone/>
            </a:pPr>
            <a:r>
              <a:t/>
            </a:r>
            <a:endParaRPr sz="1100">
              <a:solidFill>
                <a:schemeClr val="dk1"/>
              </a:solidFill>
              <a:latin typeface="Times New Roman"/>
              <a:ea typeface="Times New Roman"/>
              <a:cs typeface="Times New Roman"/>
              <a:sym typeface="Times New Roman"/>
            </a:endParaRPr>
          </a:p>
          <a:p>
            <a:pPr indent="0" lvl="0" marL="0" rtl="0" algn="l">
              <a:lnSpc>
                <a:spcPct val="100000"/>
              </a:lnSpc>
              <a:spcBef>
                <a:spcPts val="0"/>
              </a:spcBef>
              <a:spcAft>
                <a:spcPts val="0"/>
              </a:spcAft>
              <a:buSzPts val="1000"/>
              <a:buNone/>
            </a:pPr>
            <a:r>
              <a:rPr lang="en-US" sz="1100">
                <a:solidFill>
                  <a:schemeClr val="dk1"/>
                </a:solidFill>
                <a:latin typeface="Times New Roman"/>
                <a:ea typeface="Times New Roman"/>
                <a:cs typeface="Times New Roman"/>
                <a:sym typeface="Times New Roman"/>
              </a:rPr>
              <a:t>Horsepower (26.66%) As horsepower is a measure of speed and power output (Schneider, Blossfeld and Balnaves, 1988), it may damage and cause wear to the pistons of the machine that are responsible for producing the necessary required power output. This may result in reduced power output that may not match up to the specifications required for the machine to run, and therefore increase the risk of the machine failing.</a:t>
            </a:r>
            <a:endParaRPr/>
          </a:p>
          <a:p>
            <a:pPr indent="0" lvl="0" marL="0" rtl="0" algn="l">
              <a:lnSpc>
                <a:spcPct val="100000"/>
              </a:lnSpc>
              <a:spcBef>
                <a:spcPts val="0"/>
              </a:spcBef>
              <a:spcAft>
                <a:spcPts val="0"/>
              </a:spcAft>
              <a:buSzPts val="1000"/>
              <a:buNone/>
            </a:pPr>
            <a:r>
              <a:t/>
            </a:r>
            <a:endParaRPr sz="1100">
              <a:solidFill>
                <a:schemeClr val="dk1"/>
              </a:solidFill>
              <a:latin typeface="Times New Roman"/>
              <a:ea typeface="Times New Roman"/>
              <a:cs typeface="Times New Roman"/>
              <a:sym typeface="Times New Roman"/>
            </a:endParaRPr>
          </a:p>
          <a:p>
            <a:pPr indent="0" lvl="0" marL="0" rtl="0" algn="l">
              <a:lnSpc>
                <a:spcPct val="100000"/>
              </a:lnSpc>
              <a:spcBef>
                <a:spcPts val="0"/>
              </a:spcBef>
              <a:spcAft>
                <a:spcPts val="0"/>
              </a:spcAft>
              <a:buSzPts val="1000"/>
              <a:buNone/>
            </a:pPr>
            <a:r>
              <a:rPr lang="en-US" sz="1100">
                <a:solidFill>
                  <a:schemeClr val="dk1"/>
                </a:solidFill>
                <a:latin typeface="Times New Roman"/>
                <a:ea typeface="Times New Roman"/>
                <a:cs typeface="Times New Roman"/>
                <a:sym typeface="Times New Roman"/>
              </a:rPr>
              <a:t>Tool Lifespan (21.01%) Tool Lifespan is the tool wear time estimated for the machine. As expected, the shorter the tool lifespan, the faster the machine will fail, as it will be operating on almost or already broken tools and machinery.</a:t>
            </a:r>
            <a:endParaRPr/>
          </a:p>
        </p:txBody>
      </p:sp>
      <p:pic>
        <p:nvPicPr>
          <p:cNvPr descr="Chart, bar chart&#10;&#10;Description automatically generated" id="591" name="Google Shape;591;p33"/>
          <p:cNvPicPr preferRelativeResize="0"/>
          <p:nvPr/>
        </p:nvPicPr>
        <p:blipFill rotWithShape="1">
          <a:blip r:embed="rId4">
            <a:alphaModFix/>
          </a:blip>
          <a:srcRect b="0" l="0" r="0" t="0"/>
          <a:stretch/>
        </p:blipFill>
        <p:spPr>
          <a:xfrm>
            <a:off x="5701899" y="2676082"/>
            <a:ext cx="3313176" cy="1967724"/>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5" name="Shape 595"/>
        <p:cNvGrpSpPr/>
        <p:nvPr/>
      </p:nvGrpSpPr>
      <p:grpSpPr>
        <a:xfrm>
          <a:off x="0" y="0"/>
          <a:ext cx="0" cy="0"/>
          <a:chOff x="0" y="0"/>
          <a:chExt cx="0" cy="0"/>
        </a:xfrm>
      </p:grpSpPr>
      <p:grpSp>
        <p:nvGrpSpPr>
          <p:cNvPr id="596" name="Google Shape;596;p34"/>
          <p:cNvGrpSpPr/>
          <p:nvPr/>
        </p:nvGrpSpPr>
        <p:grpSpPr>
          <a:xfrm>
            <a:off x="4887442" y="162470"/>
            <a:ext cx="764096" cy="175985"/>
            <a:chOff x="4917734" y="191707"/>
            <a:chExt cx="764096" cy="175985"/>
          </a:xfrm>
        </p:grpSpPr>
        <p:grpSp>
          <p:nvGrpSpPr>
            <p:cNvPr id="597" name="Google Shape;597;p34"/>
            <p:cNvGrpSpPr/>
            <p:nvPr/>
          </p:nvGrpSpPr>
          <p:grpSpPr>
            <a:xfrm>
              <a:off x="4917734" y="191707"/>
              <a:ext cx="175994" cy="175985"/>
              <a:chOff x="266768" y="1721375"/>
              <a:chExt cx="397907" cy="397887"/>
            </a:xfrm>
          </p:grpSpPr>
          <p:sp>
            <p:nvSpPr>
              <p:cNvPr id="598" name="Google Shape;598;p34"/>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9" name="Google Shape;599;p34"/>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00" name="Google Shape;600;p34"/>
            <p:cNvGrpSpPr/>
            <p:nvPr/>
          </p:nvGrpSpPr>
          <p:grpSpPr>
            <a:xfrm>
              <a:off x="5211543" y="191707"/>
              <a:ext cx="175976" cy="175985"/>
              <a:chOff x="864491" y="1723250"/>
              <a:chExt cx="397866" cy="397887"/>
            </a:xfrm>
          </p:grpSpPr>
          <p:sp>
            <p:nvSpPr>
              <p:cNvPr id="601" name="Google Shape;601;p34"/>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2" name="Google Shape;602;p34"/>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3" name="Google Shape;603;p34"/>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04" name="Google Shape;604;p34"/>
            <p:cNvSpPr/>
            <p:nvPr/>
          </p:nvSpPr>
          <p:spPr>
            <a:xfrm>
              <a:off x="5505334" y="207724"/>
              <a:ext cx="176496" cy="143951"/>
            </a:xfrm>
            <a:custGeom>
              <a:rect b="b" l="l" r="r" t="t"/>
              <a:pathLst>
                <a:path extrusionOk="0" h="15596" w="19122">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05" name="Google Shape;605;p34"/>
          <p:cNvSpPr txBox="1"/>
          <p:nvPr/>
        </p:nvSpPr>
        <p:spPr>
          <a:xfrm>
            <a:off x="0" y="395363"/>
            <a:ext cx="4294800" cy="1179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3500"/>
              <a:buFont typeface="Bigshot One"/>
              <a:buNone/>
            </a:pPr>
            <a:r>
              <a:rPr b="0" i="0" lang="en-US" sz="3500" u="none" cap="none" strike="noStrike">
                <a:solidFill>
                  <a:schemeClr val="dk1"/>
                </a:solidFill>
                <a:latin typeface="Bigshot One"/>
                <a:ea typeface="Bigshot One"/>
                <a:cs typeface="Bigshot One"/>
                <a:sym typeface="Bigshot One"/>
              </a:rPr>
              <a:t>Citations</a:t>
            </a:r>
            <a:endParaRPr b="0" i="0" sz="3500" u="none" cap="none" strike="noStrike">
              <a:solidFill>
                <a:schemeClr val="dk1"/>
              </a:solidFill>
              <a:latin typeface="Bigshot One"/>
              <a:ea typeface="Bigshot One"/>
              <a:cs typeface="Bigshot One"/>
              <a:sym typeface="Bigshot One"/>
            </a:endParaRPr>
          </a:p>
        </p:txBody>
      </p:sp>
      <p:sp>
        <p:nvSpPr>
          <p:cNvPr id="606" name="Google Shape;606;p34"/>
          <p:cNvSpPr txBox="1"/>
          <p:nvPr>
            <p:ph idx="1" type="subTitle"/>
          </p:nvPr>
        </p:nvSpPr>
        <p:spPr>
          <a:xfrm>
            <a:off x="343172" y="1211639"/>
            <a:ext cx="8877028" cy="3536497"/>
          </a:xfrm>
          <a:prstGeom prst="rect">
            <a:avLst/>
          </a:prstGeom>
          <a:noFill/>
          <a:ln>
            <a:noFill/>
          </a:ln>
        </p:spPr>
        <p:txBody>
          <a:bodyPr anchorCtr="0" anchor="ctr" bIns="91425" lIns="91425" spcFirstLastPara="1" rIns="91425" wrap="square" tIns="91425">
            <a:noAutofit/>
          </a:bodyPr>
          <a:lstStyle/>
          <a:p>
            <a:pPr indent="-317500" lvl="0" marL="457200" rtl="0" algn="l">
              <a:lnSpc>
                <a:spcPct val="150000"/>
              </a:lnSpc>
              <a:spcBef>
                <a:spcPts val="0"/>
              </a:spcBef>
              <a:spcAft>
                <a:spcPts val="0"/>
              </a:spcAft>
              <a:buSzPts val="1400"/>
              <a:buNone/>
            </a:pPr>
            <a:r>
              <a:rPr lang="en-US" sz="1200">
                <a:latin typeface="Times New Roman"/>
                <a:ea typeface="Times New Roman"/>
                <a:cs typeface="Times New Roman"/>
                <a:sym typeface="Times New Roman"/>
              </a:rPr>
              <a:t>Navas, J. (2022). </a:t>
            </a:r>
            <a:r>
              <a:rPr i="1" lang="en-US" sz="1200">
                <a:latin typeface="Times New Roman"/>
                <a:ea typeface="Times New Roman"/>
                <a:cs typeface="Times New Roman"/>
                <a:sym typeface="Times New Roman"/>
              </a:rPr>
              <a:t>Anyscale - What is hyperparameter tuning?</a:t>
            </a:r>
            <a:r>
              <a:rPr lang="en-US" sz="1200">
                <a:latin typeface="Times New Roman"/>
                <a:ea typeface="Times New Roman"/>
                <a:cs typeface="Times New Roman"/>
                <a:sym typeface="Times New Roman"/>
              </a:rPr>
              <a:t> [online] Anyscale.</a:t>
            </a:r>
            <a:endParaRPr/>
          </a:p>
          <a:p>
            <a:pPr indent="-317500" lvl="0" marL="457200" rtl="0" algn="l">
              <a:lnSpc>
                <a:spcPct val="150000"/>
              </a:lnSpc>
              <a:spcBef>
                <a:spcPts val="0"/>
              </a:spcBef>
              <a:spcAft>
                <a:spcPts val="0"/>
              </a:spcAft>
              <a:buSzPts val="1400"/>
              <a:buNone/>
            </a:pPr>
            <a:r>
              <a:rPr lang="en-US" sz="1200">
                <a:latin typeface="Times New Roman"/>
                <a:ea typeface="Times New Roman"/>
                <a:cs typeface="Times New Roman"/>
                <a:sym typeface="Times New Roman"/>
              </a:rPr>
              <a:t>Available at: </a:t>
            </a:r>
            <a:r>
              <a:rPr lang="en-US" sz="1200" u="sng">
                <a:solidFill>
                  <a:schemeClr val="hlink"/>
                </a:solidFill>
                <a:latin typeface="Times New Roman"/>
                <a:ea typeface="Times New Roman"/>
                <a:cs typeface="Times New Roman"/>
                <a:sym typeface="Times New Roman"/>
                <a:hlinkClick r:id="rId3"/>
              </a:rPr>
              <a:t>https://www.anyscale.com/blog/what-is-hyperparameter-tuning</a:t>
            </a:r>
            <a:endParaRPr sz="1200">
              <a:latin typeface="Times New Roman"/>
              <a:ea typeface="Times New Roman"/>
              <a:cs typeface="Times New Roman"/>
              <a:sym typeface="Times New Roman"/>
            </a:endParaRPr>
          </a:p>
          <a:p>
            <a:pPr indent="-317500" lvl="0" marL="457200" rtl="0" algn="l">
              <a:lnSpc>
                <a:spcPct val="150000"/>
              </a:lnSpc>
              <a:spcBef>
                <a:spcPts val="0"/>
              </a:spcBef>
              <a:spcAft>
                <a:spcPts val="0"/>
              </a:spcAft>
              <a:buSzPts val="1400"/>
              <a:buNone/>
            </a:pPr>
            <a:r>
              <a:rPr lang="en-US" sz="1200">
                <a:latin typeface="Times New Roman"/>
                <a:ea typeface="Times New Roman"/>
                <a:cs typeface="Times New Roman"/>
                <a:sym typeface="Times New Roman"/>
              </a:rPr>
              <a:t>[Accessed 16 Jun. 2022].</a:t>
            </a:r>
            <a:endParaRPr/>
          </a:p>
          <a:p>
            <a:pPr indent="-317500" lvl="0" marL="457200" rtl="0" algn="l">
              <a:lnSpc>
                <a:spcPct val="150000"/>
              </a:lnSpc>
              <a:spcBef>
                <a:spcPts val="0"/>
              </a:spcBef>
              <a:spcAft>
                <a:spcPts val="0"/>
              </a:spcAft>
              <a:buSzPts val="1400"/>
              <a:buNone/>
            </a:pPr>
            <a:r>
              <a:t/>
            </a:r>
            <a:endParaRPr sz="1200">
              <a:latin typeface="Times New Roman"/>
              <a:ea typeface="Times New Roman"/>
              <a:cs typeface="Times New Roman"/>
              <a:sym typeface="Times New Roman"/>
            </a:endParaRPr>
          </a:p>
          <a:p>
            <a:pPr indent="-317500" lvl="0" marL="457200" rtl="0" algn="l">
              <a:lnSpc>
                <a:spcPct val="150000"/>
              </a:lnSpc>
              <a:spcBef>
                <a:spcPts val="0"/>
              </a:spcBef>
              <a:spcAft>
                <a:spcPts val="0"/>
              </a:spcAft>
              <a:buSzPts val="1400"/>
              <a:buNone/>
            </a:pPr>
            <a:r>
              <a:rPr lang="en-US" sz="1200" u="sng">
                <a:solidFill>
                  <a:schemeClr val="hlink"/>
                </a:solidFill>
                <a:latin typeface="Times New Roman"/>
                <a:ea typeface="Times New Roman"/>
                <a:cs typeface="Times New Roman"/>
                <a:sym typeface="Times New Roman"/>
                <a:hlinkClick r:id="rId4"/>
              </a:rPr>
              <a:t>https://datascience.stackexchange.com/questions/90175/comparing-ml-models-to-baselines</a:t>
            </a:r>
            <a:endParaRPr sz="1200">
              <a:latin typeface="Times New Roman"/>
              <a:ea typeface="Times New Roman"/>
              <a:cs typeface="Times New Roman"/>
              <a:sym typeface="Times New Roman"/>
            </a:endParaRPr>
          </a:p>
          <a:p>
            <a:pPr indent="-317500" lvl="0" marL="457200" rtl="0" algn="l">
              <a:lnSpc>
                <a:spcPct val="150000"/>
              </a:lnSpc>
              <a:spcBef>
                <a:spcPts val="0"/>
              </a:spcBef>
              <a:spcAft>
                <a:spcPts val="0"/>
              </a:spcAft>
              <a:buSzPts val="1400"/>
              <a:buNone/>
            </a:pPr>
            <a:r>
              <a:t/>
            </a:r>
            <a:endParaRPr sz="1200">
              <a:latin typeface="Times New Roman"/>
              <a:ea typeface="Times New Roman"/>
              <a:cs typeface="Times New Roman"/>
              <a:sym typeface="Times New Roman"/>
            </a:endParaRPr>
          </a:p>
          <a:p>
            <a:pPr indent="-317500" lvl="0" marL="457200" rtl="0" algn="l">
              <a:lnSpc>
                <a:spcPct val="150000"/>
              </a:lnSpc>
              <a:spcBef>
                <a:spcPts val="0"/>
              </a:spcBef>
              <a:spcAft>
                <a:spcPts val="0"/>
              </a:spcAft>
              <a:buSzPts val="1400"/>
              <a:buNone/>
            </a:pPr>
            <a:r>
              <a:rPr lang="en-US" sz="1200" u="sng">
                <a:solidFill>
                  <a:schemeClr val="hlink"/>
                </a:solidFill>
                <a:latin typeface="Times New Roman"/>
                <a:ea typeface="Times New Roman"/>
                <a:cs typeface="Times New Roman"/>
                <a:sym typeface="Times New Roman"/>
                <a:hlinkClick r:id="rId5"/>
              </a:rPr>
              <a:t>https://www.jstor.org/stable/44547452</a:t>
            </a:r>
            <a:endParaRPr sz="1200">
              <a:latin typeface="Times New Roman"/>
              <a:ea typeface="Times New Roman"/>
              <a:cs typeface="Times New Roman"/>
              <a:sym typeface="Times New Roman"/>
            </a:endParaRPr>
          </a:p>
          <a:p>
            <a:pPr indent="-317500" lvl="0" marL="457200" rtl="0" algn="l">
              <a:lnSpc>
                <a:spcPct val="150000"/>
              </a:lnSpc>
              <a:spcBef>
                <a:spcPts val="0"/>
              </a:spcBef>
              <a:spcAft>
                <a:spcPts val="0"/>
              </a:spcAft>
              <a:buSzPts val="1400"/>
              <a:buNone/>
            </a:pPr>
            <a:r>
              <a:t/>
            </a:r>
            <a:endParaRPr sz="1200">
              <a:latin typeface="Times New Roman"/>
              <a:ea typeface="Times New Roman"/>
              <a:cs typeface="Times New Roman"/>
              <a:sym typeface="Times New Roman"/>
            </a:endParaRPr>
          </a:p>
          <a:p>
            <a:pPr indent="-317500" lvl="0" marL="457200" rtl="0" algn="l">
              <a:lnSpc>
                <a:spcPct val="150000"/>
              </a:lnSpc>
              <a:spcBef>
                <a:spcPts val="0"/>
              </a:spcBef>
              <a:spcAft>
                <a:spcPts val="0"/>
              </a:spcAft>
              <a:buSzPts val="1400"/>
              <a:buNone/>
            </a:pPr>
            <a:r>
              <a:rPr lang="en-US" sz="1200">
                <a:latin typeface="Times New Roman"/>
                <a:ea typeface="Times New Roman"/>
                <a:cs typeface="Times New Roman"/>
                <a:sym typeface="Times New Roman"/>
              </a:rPr>
              <a:t>Schneider, E.W., Blossfeld, D.H. and Balnaves, M.A. (1988). Effect of Speed and Power Output on Piston Ring Wear in a Diesel Engine. SAE Transactions, [online] 97, pp.1257–1267. Available at: https://www.jstor.org/stable/44547452 </a:t>
            </a:r>
            <a:endParaRPr/>
          </a:p>
          <a:p>
            <a:pPr indent="-317500" lvl="0" marL="457200" rtl="0" algn="l">
              <a:lnSpc>
                <a:spcPct val="150000"/>
              </a:lnSpc>
              <a:spcBef>
                <a:spcPts val="0"/>
              </a:spcBef>
              <a:spcAft>
                <a:spcPts val="0"/>
              </a:spcAft>
              <a:buSzPts val="1400"/>
              <a:buNone/>
            </a:pPr>
            <a:r>
              <a:rPr lang="en-US" sz="1200">
                <a:latin typeface="Times New Roman"/>
                <a:ea typeface="Times New Roman"/>
                <a:cs typeface="Times New Roman"/>
                <a:sym typeface="Times New Roman"/>
              </a:rPr>
              <a:t>[Accessed 9 Jun. 2022].</a:t>
            </a:r>
            <a:endParaRPr/>
          </a:p>
        </p:txBody>
      </p:sp>
      <p:sp>
        <p:nvSpPr>
          <p:cNvPr id="607" name="Google Shape;607;p34"/>
          <p:cNvSpPr txBox="1"/>
          <p:nvPr/>
        </p:nvSpPr>
        <p:spPr>
          <a:xfrm>
            <a:off x="5814750" y="131338"/>
            <a:ext cx="2678400" cy="289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latin typeface="Times New Roman"/>
              <a:ea typeface="Times New Roman"/>
              <a:cs typeface="Times New Roman"/>
              <a:sym typeface="Times New Roman"/>
            </a:endParaRPr>
          </a:p>
        </p:txBody>
      </p:sp>
      <p:sp>
        <p:nvSpPr>
          <p:cNvPr id="608" name="Google Shape;608;p34"/>
          <p:cNvSpPr txBox="1"/>
          <p:nvPr/>
        </p:nvSpPr>
        <p:spPr>
          <a:xfrm flipH="1">
            <a:off x="659112" y="4748138"/>
            <a:ext cx="2678400" cy="289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13"/>
          <p:cNvSpPr/>
          <p:nvPr/>
        </p:nvSpPr>
        <p:spPr>
          <a:xfrm>
            <a:off x="4968525" y="802138"/>
            <a:ext cx="2514900" cy="12126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 name="Google Shape;144;p13"/>
          <p:cNvSpPr txBox="1"/>
          <p:nvPr>
            <p:ph type="title"/>
          </p:nvPr>
        </p:nvSpPr>
        <p:spPr>
          <a:xfrm>
            <a:off x="4023825" y="2165813"/>
            <a:ext cx="4404300" cy="1244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600"/>
              <a:buNone/>
            </a:pPr>
            <a:r>
              <a:rPr lang="en-US"/>
              <a:t>Problem Breakdown</a:t>
            </a:r>
            <a:endParaRPr/>
          </a:p>
        </p:txBody>
      </p:sp>
      <p:sp>
        <p:nvSpPr>
          <p:cNvPr id="145" name="Google Shape;145;p13"/>
          <p:cNvSpPr txBox="1"/>
          <p:nvPr>
            <p:ph idx="2" type="title"/>
          </p:nvPr>
        </p:nvSpPr>
        <p:spPr>
          <a:xfrm>
            <a:off x="4968525" y="987538"/>
            <a:ext cx="2514900" cy="841800"/>
          </a:xfrm>
          <a:prstGeom prst="rect">
            <a:avLst/>
          </a:prstGeom>
          <a:noFill/>
          <a:ln>
            <a:noFill/>
          </a:ln>
        </p:spPr>
        <p:txBody>
          <a:bodyPr anchorCtr="0" anchor="ctr" bIns="91425" lIns="91425" spcFirstLastPara="1" rIns="91425" wrap="square" tIns="0">
            <a:noAutofit/>
          </a:bodyPr>
          <a:lstStyle/>
          <a:p>
            <a:pPr indent="0" lvl="0" marL="0" rtl="0" algn="ctr">
              <a:lnSpc>
                <a:spcPct val="100000"/>
              </a:lnSpc>
              <a:spcBef>
                <a:spcPts val="0"/>
              </a:spcBef>
              <a:spcAft>
                <a:spcPts val="0"/>
              </a:spcAft>
              <a:buSzPts val="6000"/>
              <a:buNone/>
            </a:pPr>
            <a:r>
              <a:rPr lang="en-US"/>
              <a:t>01.</a:t>
            </a:r>
            <a:endParaRPr/>
          </a:p>
        </p:txBody>
      </p:sp>
      <p:sp>
        <p:nvSpPr>
          <p:cNvPr id="146" name="Google Shape;146;p13"/>
          <p:cNvSpPr txBox="1"/>
          <p:nvPr>
            <p:ph idx="1" type="subTitle"/>
          </p:nvPr>
        </p:nvSpPr>
        <p:spPr>
          <a:xfrm>
            <a:off x="4023825" y="3627963"/>
            <a:ext cx="4404300" cy="713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SzPts val="1400"/>
              <a:buNone/>
            </a:pPr>
            <a:r>
              <a:rPr lang="en-US">
                <a:latin typeface="Times New Roman"/>
                <a:ea typeface="Times New Roman"/>
                <a:cs typeface="Times New Roman"/>
                <a:sym typeface="Times New Roman"/>
              </a:rPr>
              <a:t>What are the requirements of the problem statement?</a:t>
            </a:r>
            <a:endParaRPr>
              <a:latin typeface="Times New Roman"/>
              <a:ea typeface="Times New Roman"/>
              <a:cs typeface="Times New Roman"/>
              <a:sym typeface="Times New Roman"/>
            </a:endParaRPr>
          </a:p>
        </p:txBody>
      </p:sp>
      <p:sp>
        <p:nvSpPr>
          <p:cNvPr id="147" name="Google Shape;147;p13"/>
          <p:cNvSpPr/>
          <p:nvPr/>
        </p:nvSpPr>
        <p:spPr>
          <a:xfrm>
            <a:off x="713100" y="1204063"/>
            <a:ext cx="1116333" cy="271432"/>
          </a:xfrm>
          <a:custGeom>
            <a:rect b="b" l="l" r="r" t="t"/>
            <a:pathLst>
              <a:path extrusionOk="0" h="9153" w="37644">
                <a:moveTo>
                  <a:pt x="5335" y="1"/>
                </a:moveTo>
                <a:cubicBezTo>
                  <a:pt x="4473" y="1"/>
                  <a:pt x="3786" y="732"/>
                  <a:pt x="3786" y="1637"/>
                </a:cubicBezTo>
                <a:cubicBezTo>
                  <a:pt x="3786" y="2793"/>
                  <a:pt x="4669" y="3743"/>
                  <a:pt x="5772" y="3743"/>
                </a:cubicBezTo>
                <a:lnTo>
                  <a:pt x="13036" y="3743"/>
                </a:lnTo>
                <a:cubicBezTo>
                  <a:pt x="13308" y="3743"/>
                  <a:pt x="13526" y="3993"/>
                  <a:pt x="13526" y="4298"/>
                </a:cubicBezTo>
                <a:cubicBezTo>
                  <a:pt x="13526" y="4833"/>
                  <a:pt x="13145" y="5258"/>
                  <a:pt x="12676" y="5258"/>
                </a:cubicBezTo>
                <a:lnTo>
                  <a:pt x="1910" y="5258"/>
                </a:lnTo>
                <a:cubicBezTo>
                  <a:pt x="852" y="5258"/>
                  <a:pt x="1" y="6164"/>
                  <a:pt x="1" y="7287"/>
                </a:cubicBezTo>
                <a:cubicBezTo>
                  <a:pt x="1" y="8312"/>
                  <a:pt x="786" y="9153"/>
                  <a:pt x="1768" y="9153"/>
                </a:cubicBezTo>
                <a:lnTo>
                  <a:pt x="20682" y="9153"/>
                </a:lnTo>
                <a:cubicBezTo>
                  <a:pt x="20933" y="9153"/>
                  <a:pt x="21130" y="8945"/>
                  <a:pt x="21130" y="8695"/>
                </a:cubicBezTo>
                <a:cubicBezTo>
                  <a:pt x="21130" y="8443"/>
                  <a:pt x="20933" y="8237"/>
                  <a:pt x="20682" y="8237"/>
                </a:cubicBezTo>
                <a:lnTo>
                  <a:pt x="1768" y="8237"/>
                </a:lnTo>
                <a:cubicBezTo>
                  <a:pt x="1299" y="8237"/>
                  <a:pt x="917" y="7811"/>
                  <a:pt x="917" y="7287"/>
                </a:cubicBezTo>
                <a:cubicBezTo>
                  <a:pt x="917" y="6666"/>
                  <a:pt x="1365" y="6175"/>
                  <a:pt x="1910" y="6175"/>
                </a:cubicBezTo>
                <a:lnTo>
                  <a:pt x="12676" y="6175"/>
                </a:lnTo>
                <a:cubicBezTo>
                  <a:pt x="13647" y="6175"/>
                  <a:pt x="14443" y="5335"/>
                  <a:pt x="14443" y="4298"/>
                </a:cubicBezTo>
                <a:cubicBezTo>
                  <a:pt x="14443" y="3491"/>
                  <a:pt x="13810" y="2826"/>
                  <a:pt x="13036" y="2826"/>
                </a:cubicBezTo>
                <a:lnTo>
                  <a:pt x="5772" y="2826"/>
                </a:lnTo>
                <a:cubicBezTo>
                  <a:pt x="5171" y="2826"/>
                  <a:pt x="4691" y="2291"/>
                  <a:pt x="4691" y="1637"/>
                </a:cubicBezTo>
                <a:cubicBezTo>
                  <a:pt x="4691" y="1234"/>
                  <a:pt x="4975" y="907"/>
                  <a:pt x="5335" y="907"/>
                </a:cubicBezTo>
                <a:lnTo>
                  <a:pt x="27445" y="907"/>
                </a:lnTo>
                <a:cubicBezTo>
                  <a:pt x="27794" y="907"/>
                  <a:pt x="28077" y="1234"/>
                  <a:pt x="28077" y="1637"/>
                </a:cubicBezTo>
                <a:cubicBezTo>
                  <a:pt x="28077" y="2291"/>
                  <a:pt x="27597" y="2826"/>
                  <a:pt x="27008" y="2826"/>
                </a:cubicBezTo>
                <a:lnTo>
                  <a:pt x="20573" y="2826"/>
                </a:lnTo>
                <a:cubicBezTo>
                  <a:pt x="19657" y="2826"/>
                  <a:pt x="18915" y="3612"/>
                  <a:pt x="18915" y="4572"/>
                </a:cubicBezTo>
                <a:cubicBezTo>
                  <a:pt x="18915" y="5280"/>
                  <a:pt x="19460" y="5859"/>
                  <a:pt x="20137" y="5859"/>
                </a:cubicBezTo>
                <a:lnTo>
                  <a:pt x="37186" y="5859"/>
                </a:lnTo>
                <a:cubicBezTo>
                  <a:pt x="37436" y="5859"/>
                  <a:pt x="37644" y="5651"/>
                  <a:pt x="37644" y="5400"/>
                </a:cubicBezTo>
                <a:cubicBezTo>
                  <a:pt x="37644" y="5149"/>
                  <a:pt x="37436" y="4942"/>
                  <a:pt x="37186" y="4942"/>
                </a:cubicBezTo>
                <a:lnTo>
                  <a:pt x="20137" y="4942"/>
                </a:lnTo>
                <a:cubicBezTo>
                  <a:pt x="19962" y="4942"/>
                  <a:pt x="19821" y="4778"/>
                  <a:pt x="19821" y="4572"/>
                </a:cubicBezTo>
                <a:cubicBezTo>
                  <a:pt x="19821" y="4113"/>
                  <a:pt x="20158" y="3743"/>
                  <a:pt x="20573" y="3743"/>
                </a:cubicBezTo>
                <a:lnTo>
                  <a:pt x="27008" y="3743"/>
                </a:lnTo>
                <a:cubicBezTo>
                  <a:pt x="28099" y="3743"/>
                  <a:pt x="28994" y="2793"/>
                  <a:pt x="28994" y="1637"/>
                </a:cubicBezTo>
                <a:cubicBezTo>
                  <a:pt x="28994" y="732"/>
                  <a:pt x="28296" y="1"/>
                  <a:pt x="2744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 name="Google Shape;148;p13"/>
          <p:cNvSpPr/>
          <p:nvPr/>
        </p:nvSpPr>
        <p:spPr>
          <a:xfrm>
            <a:off x="2554052" y="1591665"/>
            <a:ext cx="806468" cy="275969"/>
          </a:xfrm>
          <a:custGeom>
            <a:rect b="b" l="l" r="r" t="t"/>
            <a:pathLst>
              <a:path extrusionOk="0" h="9306" w="27195">
                <a:moveTo>
                  <a:pt x="5913" y="0"/>
                </a:moveTo>
                <a:cubicBezTo>
                  <a:pt x="4931" y="0"/>
                  <a:pt x="4135" y="753"/>
                  <a:pt x="4135" y="1670"/>
                </a:cubicBezTo>
                <a:lnTo>
                  <a:pt x="4135" y="1942"/>
                </a:lnTo>
                <a:cubicBezTo>
                  <a:pt x="4135" y="2913"/>
                  <a:pt x="4986" y="3709"/>
                  <a:pt x="6033" y="3709"/>
                </a:cubicBezTo>
                <a:lnTo>
                  <a:pt x="7833" y="3709"/>
                </a:lnTo>
                <a:cubicBezTo>
                  <a:pt x="8378" y="3709"/>
                  <a:pt x="8814" y="4102"/>
                  <a:pt x="8814" y="4571"/>
                </a:cubicBezTo>
                <a:cubicBezTo>
                  <a:pt x="8814" y="5149"/>
                  <a:pt x="8291" y="5618"/>
                  <a:pt x="7636" y="5618"/>
                </a:cubicBezTo>
                <a:lnTo>
                  <a:pt x="1976" y="5618"/>
                </a:lnTo>
                <a:cubicBezTo>
                  <a:pt x="885" y="5618"/>
                  <a:pt x="1" y="6447"/>
                  <a:pt x="1" y="7461"/>
                </a:cubicBezTo>
                <a:cubicBezTo>
                  <a:pt x="1" y="8476"/>
                  <a:pt x="885" y="9305"/>
                  <a:pt x="1976" y="9305"/>
                </a:cubicBezTo>
                <a:lnTo>
                  <a:pt x="24816" y="9305"/>
                </a:lnTo>
                <a:cubicBezTo>
                  <a:pt x="26125" y="9305"/>
                  <a:pt x="27194" y="8312"/>
                  <a:pt x="27194" y="7102"/>
                </a:cubicBezTo>
                <a:cubicBezTo>
                  <a:pt x="27194" y="5902"/>
                  <a:pt x="26158" y="4942"/>
                  <a:pt x="24882" y="4942"/>
                </a:cubicBezTo>
                <a:lnTo>
                  <a:pt x="19177" y="4942"/>
                </a:lnTo>
                <a:cubicBezTo>
                  <a:pt x="18926" y="4942"/>
                  <a:pt x="18718" y="5149"/>
                  <a:pt x="18718" y="5400"/>
                </a:cubicBezTo>
                <a:cubicBezTo>
                  <a:pt x="18718" y="5651"/>
                  <a:pt x="18926" y="5847"/>
                  <a:pt x="19177" y="5847"/>
                </a:cubicBezTo>
                <a:lnTo>
                  <a:pt x="24882" y="5847"/>
                </a:lnTo>
                <a:cubicBezTo>
                  <a:pt x="25645" y="5847"/>
                  <a:pt x="26278" y="6414"/>
                  <a:pt x="26278" y="7102"/>
                </a:cubicBezTo>
                <a:cubicBezTo>
                  <a:pt x="26278" y="7810"/>
                  <a:pt x="25624" y="8399"/>
                  <a:pt x="24816" y="8399"/>
                </a:cubicBezTo>
                <a:lnTo>
                  <a:pt x="1976" y="8399"/>
                </a:lnTo>
                <a:cubicBezTo>
                  <a:pt x="1387" y="8399"/>
                  <a:pt x="907" y="7974"/>
                  <a:pt x="907" y="7461"/>
                </a:cubicBezTo>
                <a:cubicBezTo>
                  <a:pt x="907" y="6949"/>
                  <a:pt x="1387" y="6535"/>
                  <a:pt x="1976" y="6535"/>
                </a:cubicBezTo>
                <a:lnTo>
                  <a:pt x="7636" y="6535"/>
                </a:lnTo>
                <a:cubicBezTo>
                  <a:pt x="8792" y="6535"/>
                  <a:pt x="9731" y="5651"/>
                  <a:pt x="9731" y="4571"/>
                </a:cubicBezTo>
                <a:cubicBezTo>
                  <a:pt x="9731" y="3600"/>
                  <a:pt x="8880" y="2804"/>
                  <a:pt x="7833" y="2804"/>
                </a:cubicBezTo>
                <a:lnTo>
                  <a:pt x="6033" y="2804"/>
                </a:lnTo>
                <a:cubicBezTo>
                  <a:pt x="5488" y="2804"/>
                  <a:pt x="5052" y="2411"/>
                  <a:pt x="5052" y="1942"/>
                </a:cubicBezTo>
                <a:lnTo>
                  <a:pt x="5052" y="1670"/>
                </a:lnTo>
                <a:cubicBezTo>
                  <a:pt x="5052" y="1255"/>
                  <a:pt x="5433" y="917"/>
                  <a:pt x="5913" y="917"/>
                </a:cubicBezTo>
                <a:lnTo>
                  <a:pt x="19537" y="917"/>
                </a:lnTo>
                <a:cubicBezTo>
                  <a:pt x="19787" y="917"/>
                  <a:pt x="19995" y="710"/>
                  <a:pt x="19995" y="459"/>
                </a:cubicBezTo>
                <a:cubicBezTo>
                  <a:pt x="19995" y="208"/>
                  <a:pt x="19787" y="0"/>
                  <a:pt x="19537"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 name="Google Shape;149;p13"/>
          <p:cNvSpPr/>
          <p:nvPr/>
        </p:nvSpPr>
        <p:spPr>
          <a:xfrm>
            <a:off x="208161" y="2532134"/>
            <a:ext cx="1009901" cy="336762"/>
          </a:xfrm>
          <a:custGeom>
            <a:rect b="b" l="l" r="r" t="t"/>
            <a:pathLst>
              <a:path extrusionOk="0" h="11356" w="34055">
                <a:moveTo>
                  <a:pt x="2880" y="0"/>
                </a:moveTo>
                <a:cubicBezTo>
                  <a:pt x="1288" y="0"/>
                  <a:pt x="1" y="1178"/>
                  <a:pt x="1" y="2640"/>
                </a:cubicBezTo>
                <a:cubicBezTo>
                  <a:pt x="1" y="4058"/>
                  <a:pt x="1256" y="5214"/>
                  <a:pt x="2805" y="5214"/>
                </a:cubicBezTo>
                <a:lnTo>
                  <a:pt x="9992" y="5214"/>
                </a:lnTo>
                <a:cubicBezTo>
                  <a:pt x="10244" y="5214"/>
                  <a:pt x="10450" y="5008"/>
                  <a:pt x="10450" y="4756"/>
                </a:cubicBezTo>
                <a:cubicBezTo>
                  <a:pt x="10450" y="4506"/>
                  <a:pt x="10244" y="4298"/>
                  <a:pt x="9992" y="4298"/>
                </a:cubicBezTo>
                <a:lnTo>
                  <a:pt x="2805" y="4298"/>
                </a:lnTo>
                <a:cubicBezTo>
                  <a:pt x="1757" y="4298"/>
                  <a:pt x="917" y="3556"/>
                  <a:pt x="917" y="2640"/>
                </a:cubicBezTo>
                <a:cubicBezTo>
                  <a:pt x="917" y="1692"/>
                  <a:pt x="1790" y="906"/>
                  <a:pt x="2880" y="906"/>
                </a:cubicBezTo>
                <a:lnTo>
                  <a:pt x="31677" y="906"/>
                </a:lnTo>
                <a:cubicBezTo>
                  <a:pt x="32484" y="906"/>
                  <a:pt x="33138" y="1484"/>
                  <a:pt x="33138" y="2182"/>
                </a:cubicBezTo>
                <a:cubicBezTo>
                  <a:pt x="33138" y="2891"/>
                  <a:pt x="32484" y="3459"/>
                  <a:pt x="31677" y="3459"/>
                </a:cubicBezTo>
                <a:lnTo>
                  <a:pt x="24543" y="3459"/>
                </a:lnTo>
                <a:cubicBezTo>
                  <a:pt x="23147" y="3459"/>
                  <a:pt x="22024" y="4494"/>
                  <a:pt x="22024" y="5782"/>
                </a:cubicBezTo>
                <a:cubicBezTo>
                  <a:pt x="22024" y="6938"/>
                  <a:pt x="23038" y="7876"/>
                  <a:pt x="24293" y="7876"/>
                </a:cubicBezTo>
                <a:lnTo>
                  <a:pt x="26562" y="7876"/>
                </a:lnTo>
                <a:cubicBezTo>
                  <a:pt x="27314" y="7876"/>
                  <a:pt x="27925" y="8411"/>
                  <a:pt x="27925" y="9054"/>
                </a:cubicBezTo>
                <a:lnTo>
                  <a:pt x="27925" y="9403"/>
                </a:lnTo>
                <a:cubicBezTo>
                  <a:pt x="27925" y="9981"/>
                  <a:pt x="27379" y="10450"/>
                  <a:pt x="26714" y="10450"/>
                </a:cubicBezTo>
                <a:lnTo>
                  <a:pt x="9534" y="10450"/>
                </a:lnTo>
                <a:cubicBezTo>
                  <a:pt x="9284" y="10450"/>
                  <a:pt x="9076" y="10646"/>
                  <a:pt x="9076" y="10898"/>
                </a:cubicBezTo>
                <a:cubicBezTo>
                  <a:pt x="9076" y="11148"/>
                  <a:pt x="9284" y="11356"/>
                  <a:pt x="9534" y="11356"/>
                </a:cubicBezTo>
                <a:lnTo>
                  <a:pt x="26714" y="11356"/>
                </a:lnTo>
                <a:cubicBezTo>
                  <a:pt x="27881" y="11356"/>
                  <a:pt x="28830" y="10483"/>
                  <a:pt x="28830" y="9403"/>
                </a:cubicBezTo>
                <a:lnTo>
                  <a:pt x="28830" y="9054"/>
                </a:lnTo>
                <a:cubicBezTo>
                  <a:pt x="28830" y="7898"/>
                  <a:pt x="27815" y="6960"/>
                  <a:pt x="26562" y="6960"/>
                </a:cubicBezTo>
                <a:lnTo>
                  <a:pt x="24293" y="6960"/>
                </a:lnTo>
                <a:cubicBezTo>
                  <a:pt x="23540" y="6960"/>
                  <a:pt x="22929" y="6436"/>
                  <a:pt x="22929" y="5782"/>
                </a:cubicBezTo>
                <a:cubicBezTo>
                  <a:pt x="22929" y="5008"/>
                  <a:pt x="23660" y="4375"/>
                  <a:pt x="24543" y="4375"/>
                </a:cubicBezTo>
                <a:lnTo>
                  <a:pt x="31677" y="4375"/>
                </a:lnTo>
                <a:cubicBezTo>
                  <a:pt x="32986" y="4375"/>
                  <a:pt x="34055" y="3393"/>
                  <a:pt x="34055" y="2182"/>
                </a:cubicBezTo>
                <a:cubicBezTo>
                  <a:pt x="34055" y="982"/>
                  <a:pt x="32986" y="0"/>
                  <a:pt x="31677"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 name="Google Shape;150;p13"/>
          <p:cNvSpPr/>
          <p:nvPr/>
        </p:nvSpPr>
        <p:spPr>
          <a:xfrm>
            <a:off x="2241204" y="1204085"/>
            <a:ext cx="73800" cy="741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 name="Google Shape;151;p13"/>
          <p:cNvSpPr/>
          <p:nvPr/>
        </p:nvSpPr>
        <p:spPr>
          <a:xfrm>
            <a:off x="2541826" y="2447532"/>
            <a:ext cx="83700" cy="84600"/>
          </a:xfrm>
          <a:prstGeom prst="ellipse">
            <a:avLst/>
          </a:pr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 name="Google Shape;152;p13"/>
          <p:cNvSpPr/>
          <p:nvPr/>
        </p:nvSpPr>
        <p:spPr>
          <a:xfrm rot="10800000">
            <a:off x="2315001" y="3184774"/>
            <a:ext cx="1284573" cy="340939"/>
          </a:xfrm>
          <a:custGeom>
            <a:rect b="b" l="l" r="r" t="t"/>
            <a:pathLst>
              <a:path extrusionOk="0" h="11171" w="42093">
                <a:moveTo>
                  <a:pt x="16503" y="1"/>
                </a:moveTo>
                <a:cubicBezTo>
                  <a:pt x="15009" y="1"/>
                  <a:pt x="13776" y="1223"/>
                  <a:pt x="13776" y="2728"/>
                </a:cubicBezTo>
                <a:cubicBezTo>
                  <a:pt x="13776" y="3906"/>
                  <a:pt x="14736" y="4866"/>
                  <a:pt x="15925" y="4866"/>
                </a:cubicBezTo>
                <a:lnTo>
                  <a:pt x="19296" y="4866"/>
                </a:lnTo>
                <a:cubicBezTo>
                  <a:pt x="19972" y="4866"/>
                  <a:pt x="20517" y="5423"/>
                  <a:pt x="20517" y="6099"/>
                </a:cubicBezTo>
                <a:cubicBezTo>
                  <a:pt x="20517" y="6753"/>
                  <a:pt x="19983" y="7287"/>
                  <a:pt x="19329" y="7287"/>
                </a:cubicBezTo>
                <a:lnTo>
                  <a:pt x="1942" y="7287"/>
                </a:lnTo>
                <a:cubicBezTo>
                  <a:pt x="873" y="7287"/>
                  <a:pt x="0" y="8160"/>
                  <a:pt x="0" y="9229"/>
                </a:cubicBezTo>
                <a:cubicBezTo>
                  <a:pt x="0" y="10298"/>
                  <a:pt x="873" y="11170"/>
                  <a:pt x="1942" y="11170"/>
                </a:cubicBezTo>
                <a:lnTo>
                  <a:pt x="16285" y="11170"/>
                </a:lnTo>
                <a:cubicBezTo>
                  <a:pt x="16536" y="11170"/>
                  <a:pt x="16743" y="10964"/>
                  <a:pt x="16743" y="10712"/>
                </a:cubicBezTo>
                <a:cubicBezTo>
                  <a:pt x="16743" y="10462"/>
                  <a:pt x="16536" y="10254"/>
                  <a:pt x="16285" y="10254"/>
                </a:cubicBezTo>
                <a:lnTo>
                  <a:pt x="1942" y="10254"/>
                </a:lnTo>
                <a:cubicBezTo>
                  <a:pt x="1375" y="10254"/>
                  <a:pt x="916" y="9796"/>
                  <a:pt x="916" y="9229"/>
                </a:cubicBezTo>
                <a:cubicBezTo>
                  <a:pt x="916" y="8662"/>
                  <a:pt x="1375" y="8204"/>
                  <a:pt x="1942" y="8204"/>
                </a:cubicBezTo>
                <a:lnTo>
                  <a:pt x="19329" y="8204"/>
                </a:lnTo>
                <a:cubicBezTo>
                  <a:pt x="20485" y="8204"/>
                  <a:pt x="21433" y="7255"/>
                  <a:pt x="21433" y="6099"/>
                </a:cubicBezTo>
                <a:cubicBezTo>
                  <a:pt x="21433" y="4921"/>
                  <a:pt x="20474" y="3950"/>
                  <a:pt x="19296" y="3950"/>
                </a:cubicBezTo>
                <a:lnTo>
                  <a:pt x="15925" y="3950"/>
                </a:lnTo>
                <a:cubicBezTo>
                  <a:pt x="15249" y="3950"/>
                  <a:pt x="14692" y="3404"/>
                  <a:pt x="14692" y="2728"/>
                </a:cubicBezTo>
                <a:cubicBezTo>
                  <a:pt x="14692" y="1724"/>
                  <a:pt x="15511" y="907"/>
                  <a:pt x="16503" y="907"/>
                </a:cubicBezTo>
                <a:lnTo>
                  <a:pt x="41635" y="907"/>
                </a:lnTo>
                <a:cubicBezTo>
                  <a:pt x="41896" y="907"/>
                  <a:pt x="42093" y="710"/>
                  <a:pt x="42093" y="459"/>
                </a:cubicBezTo>
                <a:cubicBezTo>
                  <a:pt x="42093" y="197"/>
                  <a:pt x="41896" y="1"/>
                  <a:pt x="4163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 name="Google Shape;153;p13"/>
          <p:cNvSpPr/>
          <p:nvPr/>
        </p:nvSpPr>
        <p:spPr>
          <a:xfrm>
            <a:off x="982656" y="3329751"/>
            <a:ext cx="50400" cy="51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 name="Google Shape;154;p13"/>
          <p:cNvSpPr/>
          <p:nvPr/>
        </p:nvSpPr>
        <p:spPr>
          <a:xfrm>
            <a:off x="1075050" y="3813913"/>
            <a:ext cx="1116333" cy="271432"/>
          </a:xfrm>
          <a:custGeom>
            <a:rect b="b" l="l" r="r" t="t"/>
            <a:pathLst>
              <a:path extrusionOk="0" h="9153" w="37644">
                <a:moveTo>
                  <a:pt x="5335" y="1"/>
                </a:moveTo>
                <a:cubicBezTo>
                  <a:pt x="4473" y="1"/>
                  <a:pt x="3786" y="732"/>
                  <a:pt x="3786" y="1637"/>
                </a:cubicBezTo>
                <a:cubicBezTo>
                  <a:pt x="3786" y="2793"/>
                  <a:pt x="4669" y="3743"/>
                  <a:pt x="5772" y="3743"/>
                </a:cubicBezTo>
                <a:lnTo>
                  <a:pt x="13036" y="3743"/>
                </a:lnTo>
                <a:cubicBezTo>
                  <a:pt x="13308" y="3743"/>
                  <a:pt x="13526" y="3993"/>
                  <a:pt x="13526" y="4298"/>
                </a:cubicBezTo>
                <a:cubicBezTo>
                  <a:pt x="13526" y="4833"/>
                  <a:pt x="13145" y="5258"/>
                  <a:pt x="12676" y="5258"/>
                </a:cubicBezTo>
                <a:lnTo>
                  <a:pt x="1910" y="5258"/>
                </a:lnTo>
                <a:cubicBezTo>
                  <a:pt x="852" y="5258"/>
                  <a:pt x="1" y="6164"/>
                  <a:pt x="1" y="7287"/>
                </a:cubicBezTo>
                <a:cubicBezTo>
                  <a:pt x="1" y="8312"/>
                  <a:pt x="786" y="9153"/>
                  <a:pt x="1768" y="9153"/>
                </a:cubicBezTo>
                <a:lnTo>
                  <a:pt x="20682" y="9153"/>
                </a:lnTo>
                <a:cubicBezTo>
                  <a:pt x="20933" y="9153"/>
                  <a:pt x="21130" y="8945"/>
                  <a:pt x="21130" y="8695"/>
                </a:cubicBezTo>
                <a:cubicBezTo>
                  <a:pt x="21130" y="8443"/>
                  <a:pt x="20933" y="8237"/>
                  <a:pt x="20682" y="8237"/>
                </a:cubicBezTo>
                <a:lnTo>
                  <a:pt x="1768" y="8237"/>
                </a:lnTo>
                <a:cubicBezTo>
                  <a:pt x="1299" y="8237"/>
                  <a:pt x="917" y="7811"/>
                  <a:pt x="917" y="7287"/>
                </a:cubicBezTo>
                <a:cubicBezTo>
                  <a:pt x="917" y="6666"/>
                  <a:pt x="1365" y="6175"/>
                  <a:pt x="1910" y="6175"/>
                </a:cubicBezTo>
                <a:lnTo>
                  <a:pt x="12676" y="6175"/>
                </a:lnTo>
                <a:cubicBezTo>
                  <a:pt x="13647" y="6175"/>
                  <a:pt x="14443" y="5335"/>
                  <a:pt x="14443" y="4298"/>
                </a:cubicBezTo>
                <a:cubicBezTo>
                  <a:pt x="14443" y="3491"/>
                  <a:pt x="13810" y="2826"/>
                  <a:pt x="13036" y="2826"/>
                </a:cubicBezTo>
                <a:lnTo>
                  <a:pt x="5772" y="2826"/>
                </a:lnTo>
                <a:cubicBezTo>
                  <a:pt x="5171" y="2826"/>
                  <a:pt x="4691" y="2291"/>
                  <a:pt x="4691" y="1637"/>
                </a:cubicBezTo>
                <a:cubicBezTo>
                  <a:pt x="4691" y="1234"/>
                  <a:pt x="4975" y="907"/>
                  <a:pt x="5335" y="907"/>
                </a:cubicBezTo>
                <a:lnTo>
                  <a:pt x="27445" y="907"/>
                </a:lnTo>
                <a:cubicBezTo>
                  <a:pt x="27794" y="907"/>
                  <a:pt x="28077" y="1234"/>
                  <a:pt x="28077" y="1637"/>
                </a:cubicBezTo>
                <a:cubicBezTo>
                  <a:pt x="28077" y="2291"/>
                  <a:pt x="27597" y="2826"/>
                  <a:pt x="27008" y="2826"/>
                </a:cubicBezTo>
                <a:lnTo>
                  <a:pt x="20573" y="2826"/>
                </a:lnTo>
                <a:cubicBezTo>
                  <a:pt x="19657" y="2826"/>
                  <a:pt x="18915" y="3612"/>
                  <a:pt x="18915" y="4572"/>
                </a:cubicBezTo>
                <a:cubicBezTo>
                  <a:pt x="18915" y="5280"/>
                  <a:pt x="19460" y="5859"/>
                  <a:pt x="20137" y="5859"/>
                </a:cubicBezTo>
                <a:lnTo>
                  <a:pt x="37186" y="5859"/>
                </a:lnTo>
                <a:cubicBezTo>
                  <a:pt x="37436" y="5859"/>
                  <a:pt x="37644" y="5651"/>
                  <a:pt x="37644" y="5400"/>
                </a:cubicBezTo>
                <a:cubicBezTo>
                  <a:pt x="37644" y="5149"/>
                  <a:pt x="37436" y="4942"/>
                  <a:pt x="37186" y="4942"/>
                </a:cubicBezTo>
                <a:lnTo>
                  <a:pt x="20137" y="4942"/>
                </a:lnTo>
                <a:cubicBezTo>
                  <a:pt x="19962" y="4942"/>
                  <a:pt x="19821" y="4778"/>
                  <a:pt x="19821" y="4572"/>
                </a:cubicBezTo>
                <a:cubicBezTo>
                  <a:pt x="19821" y="4113"/>
                  <a:pt x="20158" y="3743"/>
                  <a:pt x="20573" y="3743"/>
                </a:cubicBezTo>
                <a:lnTo>
                  <a:pt x="27008" y="3743"/>
                </a:lnTo>
                <a:cubicBezTo>
                  <a:pt x="28099" y="3743"/>
                  <a:pt x="28994" y="2793"/>
                  <a:pt x="28994" y="1637"/>
                </a:cubicBezTo>
                <a:cubicBezTo>
                  <a:pt x="28994" y="732"/>
                  <a:pt x="28296" y="1"/>
                  <a:pt x="2744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 name="Google Shape;155;p13"/>
          <p:cNvSpPr txBox="1"/>
          <p:nvPr/>
        </p:nvSpPr>
        <p:spPr>
          <a:xfrm>
            <a:off x="5806486" y="105563"/>
            <a:ext cx="2678400" cy="2898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100"/>
              <a:buFont typeface="Arial"/>
              <a:buNone/>
            </a:pPr>
            <a:r>
              <a:rPr b="0" i="0" lang="en-US" sz="1100" u="none" cap="none" strike="noStrike">
                <a:solidFill>
                  <a:schemeClr val="dk1"/>
                </a:solidFill>
                <a:latin typeface="Nunito"/>
                <a:ea typeface="Nunito"/>
                <a:cs typeface="Nunito"/>
                <a:sym typeface="Nunito"/>
              </a:rPr>
              <a:t>한국 미니멀리스트 스타일의 피치 데크</a:t>
            </a:r>
            <a:endParaRPr b="0" i="0" sz="1100" u="none" cap="none" strike="noStrike">
              <a:solidFill>
                <a:schemeClr val="dk1"/>
              </a:solidFill>
              <a:latin typeface="Nunito"/>
              <a:ea typeface="Nunito"/>
              <a:cs typeface="Nunito"/>
              <a:sym typeface="Nunito"/>
            </a:endParaRPr>
          </a:p>
        </p:txBody>
      </p:sp>
      <p:grpSp>
        <p:nvGrpSpPr>
          <p:cNvPr id="156" name="Google Shape;156;p13"/>
          <p:cNvGrpSpPr/>
          <p:nvPr/>
        </p:nvGrpSpPr>
        <p:grpSpPr>
          <a:xfrm>
            <a:off x="4887442" y="162470"/>
            <a:ext cx="764096" cy="175985"/>
            <a:chOff x="4917734" y="191707"/>
            <a:chExt cx="764096" cy="175985"/>
          </a:xfrm>
        </p:grpSpPr>
        <p:grpSp>
          <p:nvGrpSpPr>
            <p:cNvPr id="157" name="Google Shape;157;p13"/>
            <p:cNvGrpSpPr/>
            <p:nvPr/>
          </p:nvGrpSpPr>
          <p:grpSpPr>
            <a:xfrm>
              <a:off x="4917734" y="191707"/>
              <a:ext cx="175994" cy="175985"/>
              <a:chOff x="266768" y="1721375"/>
              <a:chExt cx="397907" cy="397887"/>
            </a:xfrm>
          </p:grpSpPr>
          <p:sp>
            <p:nvSpPr>
              <p:cNvPr id="158" name="Google Shape;158;p13"/>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 name="Google Shape;159;p13"/>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60" name="Google Shape;160;p13"/>
            <p:cNvGrpSpPr/>
            <p:nvPr/>
          </p:nvGrpSpPr>
          <p:grpSpPr>
            <a:xfrm>
              <a:off x="5211543" y="191707"/>
              <a:ext cx="175976" cy="175985"/>
              <a:chOff x="864491" y="1723250"/>
              <a:chExt cx="397866" cy="397887"/>
            </a:xfrm>
          </p:grpSpPr>
          <p:sp>
            <p:nvSpPr>
              <p:cNvPr id="161" name="Google Shape;161;p13"/>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 name="Google Shape;162;p13"/>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 name="Google Shape;163;p13"/>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64" name="Google Shape;164;p13"/>
            <p:cNvSpPr/>
            <p:nvPr/>
          </p:nvSpPr>
          <p:spPr>
            <a:xfrm>
              <a:off x="5505334" y="207724"/>
              <a:ext cx="176496" cy="143951"/>
            </a:xfrm>
            <a:custGeom>
              <a:rect b="b" l="l" r="r" t="t"/>
              <a:pathLst>
                <a:path extrusionOk="0" h="15596" w="19122">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65" name="Google Shape;165;p13"/>
          <p:cNvSpPr txBox="1"/>
          <p:nvPr/>
        </p:nvSpPr>
        <p:spPr>
          <a:xfrm flipH="1">
            <a:off x="659112" y="4748138"/>
            <a:ext cx="2678400" cy="289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14"/>
          <p:cNvSpPr txBox="1"/>
          <p:nvPr>
            <p:ph type="title"/>
          </p:nvPr>
        </p:nvSpPr>
        <p:spPr>
          <a:xfrm>
            <a:off x="720000" y="779525"/>
            <a:ext cx="4294800" cy="891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500"/>
              <a:buNone/>
            </a:pPr>
            <a:r>
              <a:rPr lang="en-US"/>
              <a:t>Problem</a:t>
            </a:r>
            <a:endParaRPr/>
          </a:p>
        </p:txBody>
      </p:sp>
      <p:sp>
        <p:nvSpPr>
          <p:cNvPr id="171" name="Google Shape;171;p14"/>
          <p:cNvSpPr txBox="1"/>
          <p:nvPr>
            <p:ph idx="1" type="body"/>
          </p:nvPr>
        </p:nvSpPr>
        <p:spPr>
          <a:xfrm>
            <a:off x="720000" y="1813209"/>
            <a:ext cx="4294800" cy="2616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000"/>
              <a:buNone/>
            </a:pPr>
            <a:r>
              <a:rPr lang="en-US">
                <a:solidFill>
                  <a:schemeClr val="dk1"/>
                </a:solidFill>
                <a:latin typeface="Times New Roman"/>
                <a:ea typeface="Times New Roman"/>
                <a:cs typeface="Times New Roman"/>
                <a:sym typeface="Times New Roman"/>
              </a:rPr>
              <a:t>Build a prediction model in order to predict which machine / component will possibly fail before it actually fails.</a:t>
            </a:r>
            <a:endParaRPr/>
          </a:p>
          <a:p>
            <a:pPr indent="0" lvl="0" marL="0" rtl="0" algn="l">
              <a:lnSpc>
                <a:spcPct val="100000"/>
              </a:lnSpc>
              <a:spcBef>
                <a:spcPts val="0"/>
              </a:spcBef>
              <a:spcAft>
                <a:spcPts val="0"/>
              </a:spcAft>
              <a:buSzPts val="1000"/>
              <a:buNone/>
            </a:pPr>
            <a:r>
              <a:t/>
            </a:r>
            <a:endParaRPr>
              <a:solidFill>
                <a:schemeClr val="dk1"/>
              </a:solidFill>
              <a:latin typeface="Times New Roman"/>
              <a:ea typeface="Times New Roman"/>
              <a:cs typeface="Times New Roman"/>
              <a:sym typeface="Times New Roman"/>
            </a:endParaRPr>
          </a:p>
          <a:p>
            <a:pPr indent="0" lvl="0" marL="0" rtl="0" algn="l">
              <a:lnSpc>
                <a:spcPct val="100000"/>
              </a:lnSpc>
              <a:spcBef>
                <a:spcPts val="0"/>
              </a:spcBef>
              <a:spcAft>
                <a:spcPts val="0"/>
              </a:spcAft>
              <a:buSzPts val="1000"/>
              <a:buNone/>
            </a:pPr>
            <a:r>
              <a:t/>
            </a:r>
            <a:endParaRPr>
              <a:solidFill>
                <a:schemeClr val="dk1"/>
              </a:solidFill>
              <a:latin typeface="Times New Roman"/>
              <a:ea typeface="Times New Roman"/>
              <a:cs typeface="Times New Roman"/>
              <a:sym typeface="Times New Roman"/>
            </a:endParaRPr>
          </a:p>
          <a:p>
            <a:pPr indent="0" lvl="0" marL="0" rtl="0" algn="l">
              <a:lnSpc>
                <a:spcPct val="100000"/>
              </a:lnSpc>
              <a:spcBef>
                <a:spcPts val="0"/>
              </a:spcBef>
              <a:spcAft>
                <a:spcPts val="0"/>
              </a:spcAft>
              <a:buSzPts val="1000"/>
              <a:buNone/>
            </a:pPr>
            <a:r>
              <a:rPr lang="en-US">
                <a:solidFill>
                  <a:schemeClr val="dk1"/>
                </a:solidFill>
                <a:latin typeface="Times New Roman"/>
                <a:ea typeface="Times New Roman"/>
                <a:cs typeface="Times New Roman"/>
                <a:sym typeface="Times New Roman"/>
              </a:rPr>
              <a:t>This requires us to take into account the different categories and variables to construct a model.</a:t>
            </a:r>
            <a:endParaRPr/>
          </a:p>
        </p:txBody>
      </p:sp>
      <p:sp>
        <p:nvSpPr>
          <p:cNvPr id="172" name="Google Shape;172;p14"/>
          <p:cNvSpPr/>
          <p:nvPr/>
        </p:nvSpPr>
        <p:spPr>
          <a:xfrm>
            <a:off x="6216178" y="953487"/>
            <a:ext cx="1050456" cy="255414"/>
          </a:xfrm>
          <a:custGeom>
            <a:rect b="b" l="l" r="r" t="t"/>
            <a:pathLst>
              <a:path extrusionOk="0" h="9153" w="37644">
                <a:moveTo>
                  <a:pt x="5335" y="1"/>
                </a:moveTo>
                <a:cubicBezTo>
                  <a:pt x="4473" y="1"/>
                  <a:pt x="3786" y="732"/>
                  <a:pt x="3786" y="1637"/>
                </a:cubicBezTo>
                <a:cubicBezTo>
                  <a:pt x="3786" y="2793"/>
                  <a:pt x="4669" y="3743"/>
                  <a:pt x="5772" y="3743"/>
                </a:cubicBezTo>
                <a:lnTo>
                  <a:pt x="13036" y="3743"/>
                </a:lnTo>
                <a:cubicBezTo>
                  <a:pt x="13308" y="3743"/>
                  <a:pt x="13526" y="3993"/>
                  <a:pt x="13526" y="4298"/>
                </a:cubicBezTo>
                <a:cubicBezTo>
                  <a:pt x="13526" y="4833"/>
                  <a:pt x="13145" y="5258"/>
                  <a:pt x="12676" y="5258"/>
                </a:cubicBezTo>
                <a:lnTo>
                  <a:pt x="1910" y="5258"/>
                </a:lnTo>
                <a:cubicBezTo>
                  <a:pt x="852" y="5258"/>
                  <a:pt x="1" y="6164"/>
                  <a:pt x="1" y="7287"/>
                </a:cubicBezTo>
                <a:cubicBezTo>
                  <a:pt x="1" y="8312"/>
                  <a:pt x="786" y="9153"/>
                  <a:pt x="1768" y="9153"/>
                </a:cubicBezTo>
                <a:lnTo>
                  <a:pt x="20682" y="9153"/>
                </a:lnTo>
                <a:cubicBezTo>
                  <a:pt x="20933" y="9153"/>
                  <a:pt x="21130" y="8945"/>
                  <a:pt x="21130" y="8695"/>
                </a:cubicBezTo>
                <a:cubicBezTo>
                  <a:pt x="21130" y="8443"/>
                  <a:pt x="20933" y="8237"/>
                  <a:pt x="20682" y="8237"/>
                </a:cubicBezTo>
                <a:lnTo>
                  <a:pt x="1768" y="8237"/>
                </a:lnTo>
                <a:cubicBezTo>
                  <a:pt x="1299" y="8237"/>
                  <a:pt x="917" y="7811"/>
                  <a:pt x="917" y="7287"/>
                </a:cubicBezTo>
                <a:cubicBezTo>
                  <a:pt x="917" y="6666"/>
                  <a:pt x="1365" y="6175"/>
                  <a:pt x="1910" y="6175"/>
                </a:cubicBezTo>
                <a:lnTo>
                  <a:pt x="12676" y="6175"/>
                </a:lnTo>
                <a:cubicBezTo>
                  <a:pt x="13647" y="6175"/>
                  <a:pt x="14443" y="5335"/>
                  <a:pt x="14443" y="4298"/>
                </a:cubicBezTo>
                <a:cubicBezTo>
                  <a:pt x="14443" y="3491"/>
                  <a:pt x="13810" y="2826"/>
                  <a:pt x="13036" y="2826"/>
                </a:cubicBezTo>
                <a:lnTo>
                  <a:pt x="5772" y="2826"/>
                </a:lnTo>
                <a:cubicBezTo>
                  <a:pt x="5171" y="2826"/>
                  <a:pt x="4691" y="2291"/>
                  <a:pt x="4691" y="1637"/>
                </a:cubicBezTo>
                <a:cubicBezTo>
                  <a:pt x="4691" y="1234"/>
                  <a:pt x="4975" y="907"/>
                  <a:pt x="5335" y="907"/>
                </a:cubicBezTo>
                <a:lnTo>
                  <a:pt x="27445" y="907"/>
                </a:lnTo>
                <a:cubicBezTo>
                  <a:pt x="27794" y="907"/>
                  <a:pt x="28077" y="1234"/>
                  <a:pt x="28077" y="1637"/>
                </a:cubicBezTo>
                <a:cubicBezTo>
                  <a:pt x="28077" y="2291"/>
                  <a:pt x="27597" y="2826"/>
                  <a:pt x="27008" y="2826"/>
                </a:cubicBezTo>
                <a:lnTo>
                  <a:pt x="20573" y="2826"/>
                </a:lnTo>
                <a:cubicBezTo>
                  <a:pt x="19657" y="2826"/>
                  <a:pt x="18915" y="3612"/>
                  <a:pt x="18915" y="4572"/>
                </a:cubicBezTo>
                <a:cubicBezTo>
                  <a:pt x="18915" y="5280"/>
                  <a:pt x="19460" y="5859"/>
                  <a:pt x="20137" y="5859"/>
                </a:cubicBezTo>
                <a:lnTo>
                  <a:pt x="37186" y="5859"/>
                </a:lnTo>
                <a:cubicBezTo>
                  <a:pt x="37436" y="5859"/>
                  <a:pt x="37644" y="5651"/>
                  <a:pt x="37644" y="5400"/>
                </a:cubicBezTo>
                <a:cubicBezTo>
                  <a:pt x="37644" y="5149"/>
                  <a:pt x="37436" y="4942"/>
                  <a:pt x="37186" y="4942"/>
                </a:cubicBezTo>
                <a:lnTo>
                  <a:pt x="20137" y="4942"/>
                </a:lnTo>
                <a:cubicBezTo>
                  <a:pt x="19962" y="4942"/>
                  <a:pt x="19821" y="4778"/>
                  <a:pt x="19821" y="4572"/>
                </a:cubicBezTo>
                <a:cubicBezTo>
                  <a:pt x="19821" y="4113"/>
                  <a:pt x="20158" y="3743"/>
                  <a:pt x="20573" y="3743"/>
                </a:cubicBezTo>
                <a:lnTo>
                  <a:pt x="27008" y="3743"/>
                </a:lnTo>
                <a:cubicBezTo>
                  <a:pt x="28099" y="3743"/>
                  <a:pt x="28994" y="2793"/>
                  <a:pt x="28994" y="1637"/>
                </a:cubicBezTo>
                <a:cubicBezTo>
                  <a:pt x="28994" y="732"/>
                  <a:pt x="28296" y="1"/>
                  <a:pt x="2744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 name="Google Shape;173;p14"/>
          <p:cNvSpPr/>
          <p:nvPr/>
        </p:nvSpPr>
        <p:spPr>
          <a:xfrm>
            <a:off x="5204699" y="1979175"/>
            <a:ext cx="758876" cy="259684"/>
          </a:xfrm>
          <a:custGeom>
            <a:rect b="b" l="l" r="r" t="t"/>
            <a:pathLst>
              <a:path extrusionOk="0" h="9306" w="27195">
                <a:moveTo>
                  <a:pt x="5913" y="0"/>
                </a:moveTo>
                <a:cubicBezTo>
                  <a:pt x="4931" y="0"/>
                  <a:pt x="4135" y="753"/>
                  <a:pt x="4135" y="1670"/>
                </a:cubicBezTo>
                <a:lnTo>
                  <a:pt x="4135" y="1942"/>
                </a:lnTo>
                <a:cubicBezTo>
                  <a:pt x="4135" y="2913"/>
                  <a:pt x="4986" y="3709"/>
                  <a:pt x="6033" y="3709"/>
                </a:cubicBezTo>
                <a:lnTo>
                  <a:pt x="7833" y="3709"/>
                </a:lnTo>
                <a:cubicBezTo>
                  <a:pt x="8378" y="3709"/>
                  <a:pt x="8814" y="4102"/>
                  <a:pt x="8814" y="4571"/>
                </a:cubicBezTo>
                <a:cubicBezTo>
                  <a:pt x="8814" y="5149"/>
                  <a:pt x="8291" y="5618"/>
                  <a:pt x="7636" y="5618"/>
                </a:cubicBezTo>
                <a:lnTo>
                  <a:pt x="1976" y="5618"/>
                </a:lnTo>
                <a:cubicBezTo>
                  <a:pt x="885" y="5618"/>
                  <a:pt x="1" y="6447"/>
                  <a:pt x="1" y="7461"/>
                </a:cubicBezTo>
                <a:cubicBezTo>
                  <a:pt x="1" y="8476"/>
                  <a:pt x="885" y="9305"/>
                  <a:pt x="1976" y="9305"/>
                </a:cubicBezTo>
                <a:lnTo>
                  <a:pt x="24816" y="9305"/>
                </a:lnTo>
                <a:cubicBezTo>
                  <a:pt x="26125" y="9305"/>
                  <a:pt x="27194" y="8312"/>
                  <a:pt x="27194" y="7102"/>
                </a:cubicBezTo>
                <a:cubicBezTo>
                  <a:pt x="27194" y="5902"/>
                  <a:pt x="26158" y="4942"/>
                  <a:pt x="24882" y="4942"/>
                </a:cubicBezTo>
                <a:lnTo>
                  <a:pt x="19177" y="4942"/>
                </a:lnTo>
                <a:cubicBezTo>
                  <a:pt x="18926" y="4942"/>
                  <a:pt x="18718" y="5149"/>
                  <a:pt x="18718" y="5400"/>
                </a:cubicBezTo>
                <a:cubicBezTo>
                  <a:pt x="18718" y="5651"/>
                  <a:pt x="18926" y="5847"/>
                  <a:pt x="19177" y="5847"/>
                </a:cubicBezTo>
                <a:lnTo>
                  <a:pt x="24882" y="5847"/>
                </a:lnTo>
                <a:cubicBezTo>
                  <a:pt x="25645" y="5847"/>
                  <a:pt x="26278" y="6414"/>
                  <a:pt x="26278" y="7102"/>
                </a:cubicBezTo>
                <a:cubicBezTo>
                  <a:pt x="26278" y="7810"/>
                  <a:pt x="25624" y="8399"/>
                  <a:pt x="24816" y="8399"/>
                </a:cubicBezTo>
                <a:lnTo>
                  <a:pt x="1976" y="8399"/>
                </a:lnTo>
                <a:cubicBezTo>
                  <a:pt x="1387" y="8399"/>
                  <a:pt x="907" y="7974"/>
                  <a:pt x="907" y="7461"/>
                </a:cubicBezTo>
                <a:cubicBezTo>
                  <a:pt x="907" y="6949"/>
                  <a:pt x="1387" y="6535"/>
                  <a:pt x="1976" y="6535"/>
                </a:cubicBezTo>
                <a:lnTo>
                  <a:pt x="7636" y="6535"/>
                </a:lnTo>
                <a:cubicBezTo>
                  <a:pt x="8792" y="6535"/>
                  <a:pt x="9731" y="5651"/>
                  <a:pt x="9731" y="4571"/>
                </a:cubicBezTo>
                <a:cubicBezTo>
                  <a:pt x="9731" y="3600"/>
                  <a:pt x="8880" y="2804"/>
                  <a:pt x="7833" y="2804"/>
                </a:cubicBezTo>
                <a:lnTo>
                  <a:pt x="6033" y="2804"/>
                </a:lnTo>
                <a:cubicBezTo>
                  <a:pt x="5488" y="2804"/>
                  <a:pt x="5052" y="2411"/>
                  <a:pt x="5052" y="1942"/>
                </a:cubicBezTo>
                <a:lnTo>
                  <a:pt x="5052" y="1670"/>
                </a:lnTo>
                <a:cubicBezTo>
                  <a:pt x="5052" y="1255"/>
                  <a:pt x="5433" y="917"/>
                  <a:pt x="5913" y="917"/>
                </a:cubicBezTo>
                <a:lnTo>
                  <a:pt x="19537" y="917"/>
                </a:lnTo>
                <a:cubicBezTo>
                  <a:pt x="19787" y="917"/>
                  <a:pt x="19995" y="710"/>
                  <a:pt x="19995" y="459"/>
                </a:cubicBezTo>
                <a:cubicBezTo>
                  <a:pt x="19995" y="208"/>
                  <a:pt x="19787" y="0"/>
                  <a:pt x="19537"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 name="Google Shape;174;p14"/>
          <p:cNvSpPr/>
          <p:nvPr/>
        </p:nvSpPr>
        <p:spPr>
          <a:xfrm>
            <a:off x="6514646" y="2511795"/>
            <a:ext cx="950305" cy="316889"/>
          </a:xfrm>
          <a:custGeom>
            <a:rect b="b" l="l" r="r" t="t"/>
            <a:pathLst>
              <a:path extrusionOk="0" h="11356" w="34055">
                <a:moveTo>
                  <a:pt x="2880" y="0"/>
                </a:moveTo>
                <a:cubicBezTo>
                  <a:pt x="1288" y="0"/>
                  <a:pt x="1" y="1178"/>
                  <a:pt x="1" y="2640"/>
                </a:cubicBezTo>
                <a:cubicBezTo>
                  <a:pt x="1" y="4058"/>
                  <a:pt x="1256" y="5214"/>
                  <a:pt x="2805" y="5214"/>
                </a:cubicBezTo>
                <a:lnTo>
                  <a:pt x="9992" y="5214"/>
                </a:lnTo>
                <a:cubicBezTo>
                  <a:pt x="10244" y="5214"/>
                  <a:pt x="10450" y="5008"/>
                  <a:pt x="10450" y="4756"/>
                </a:cubicBezTo>
                <a:cubicBezTo>
                  <a:pt x="10450" y="4506"/>
                  <a:pt x="10244" y="4298"/>
                  <a:pt x="9992" y="4298"/>
                </a:cubicBezTo>
                <a:lnTo>
                  <a:pt x="2805" y="4298"/>
                </a:lnTo>
                <a:cubicBezTo>
                  <a:pt x="1757" y="4298"/>
                  <a:pt x="917" y="3556"/>
                  <a:pt x="917" y="2640"/>
                </a:cubicBezTo>
                <a:cubicBezTo>
                  <a:pt x="917" y="1692"/>
                  <a:pt x="1790" y="906"/>
                  <a:pt x="2880" y="906"/>
                </a:cubicBezTo>
                <a:lnTo>
                  <a:pt x="31677" y="906"/>
                </a:lnTo>
                <a:cubicBezTo>
                  <a:pt x="32484" y="906"/>
                  <a:pt x="33138" y="1484"/>
                  <a:pt x="33138" y="2182"/>
                </a:cubicBezTo>
                <a:cubicBezTo>
                  <a:pt x="33138" y="2891"/>
                  <a:pt x="32484" y="3459"/>
                  <a:pt x="31677" y="3459"/>
                </a:cubicBezTo>
                <a:lnTo>
                  <a:pt x="24543" y="3459"/>
                </a:lnTo>
                <a:cubicBezTo>
                  <a:pt x="23147" y="3459"/>
                  <a:pt x="22024" y="4494"/>
                  <a:pt x="22024" y="5782"/>
                </a:cubicBezTo>
                <a:cubicBezTo>
                  <a:pt x="22024" y="6938"/>
                  <a:pt x="23038" y="7876"/>
                  <a:pt x="24293" y="7876"/>
                </a:cubicBezTo>
                <a:lnTo>
                  <a:pt x="26562" y="7876"/>
                </a:lnTo>
                <a:cubicBezTo>
                  <a:pt x="27314" y="7876"/>
                  <a:pt x="27925" y="8411"/>
                  <a:pt x="27925" y="9054"/>
                </a:cubicBezTo>
                <a:lnTo>
                  <a:pt x="27925" y="9403"/>
                </a:lnTo>
                <a:cubicBezTo>
                  <a:pt x="27925" y="9981"/>
                  <a:pt x="27379" y="10450"/>
                  <a:pt x="26714" y="10450"/>
                </a:cubicBezTo>
                <a:lnTo>
                  <a:pt x="9534" y="10450"/>
                </a:lnTo>
                <a:cubicBezTo>
                  <a:pt x="9284" y="10450"/>
                  <a:pt x="9076" y="10646"/>
                  <a:pt x="9076" y="10898"/>
                </a:cubicBezTo>
                <a:cubicBezTo>
                  <a:pt x="9076" y="11148"/>
                  <a:pt x="9284" y="11356"/>
                  <a:pt x="9534" y="11356"/>
                </a:cubicBezTo>
                <a:lnTo>
                  <a:pt x="26714" y="11356"/>
                </a:lnTo>
                <a:cubicBezTo>
                  <a:pt x="27881" y="11356"/>
                  <a:pt x="28830" y="10483"/>
                  <a:pt x="28830" y="9403"/>
                </a:cubicBezTo>
                <a:lnTo>
                  <a:pt x="28830" y="9054"/>
                </a:lnTo>
                <a:cubicBezTo>
                  <a:pt x="28830" y="7898"/>
                  <a:pt x="27815" y="6960"/>
                  <a:pt x="26562" y="6960"/>
                </a:cubicBezTo>
                <a:lnTo>
                  <a:pt x="24293" y="6960"/>
                </a:lnTo>
                <a:cubicBezTo>
                  <a:pt x="23540" y="6960"/>
                  <a:pt x="22929" y="6436"/>
                  <a:pt x="22929" y="5782"/>
                </a:cubicBezTo>
                <a:cubicBezTo>
                  <a:pt x="22929" y="5008"/>
                  <a:pt x="23660" y="4375"/>
                  <a:pt x="24543" y="4375"/>
                </a:cubicBezTo>
                <a:lnTo>
                  <a:pt x="31677" y="4375"/>
                </a:lnTo>
                <a:cubicBezTo>
                  <a:pt x="32986" y="4375"/>
                  <a:pt x="34055" y="3393"/>
                  <a:pt x="34055" y="2182"/>
                </a:cubicBezTo>
                <a:cubicBezTo>
                  <a:pt x="34055" y="982"/>
                  <a:pt x="32986" y="0"/>
                  <a:pt x="31677"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 name="Google Shape;175;p14"/>
          <p:cNvSpPr/>
          <p:nvPr/>
        </p:nvSpPr>
        <p:spPr>
          <a:xfrm>
            <a:off x="7654153" y="953508"/>
            <a:ext cx="69300" cy="696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 name="Google Shape;176;p14"/>
          <p:cNvSpPr/>
          <p:nvPr/>
        </p:nvSpPr>
        <p:spPr>
          <a:xfrm>
            <a:off x="6137269" y="2828683"/>
            <a:ext cx="78900" cy="79500"/>
          </a:xfrm>
          <a:prstGeom prst="ellipse">
            <a:avLst/>
          </a:pr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 name="Google Shape;177;p14"/>
          <p:cNvSpPr/>
          <p:nvPr/>
        </p:nvSpPr>
        <p:spPr>
          <a:xfrm rot="10800000">
            <a:off x="7084399" y="3238659"/>
            <a:ext cx="1208806" cy="320831"/>
          </a:xfrm>
          <a:custGeom>
            <a:rect b="b" l="l" r="r" t="t"/>
            <a:pathLst>
              <a:path extrusionOk="0" h="11171" w="42093">
                <a:moveTo>
                  <a:pt x="16503" y="1"/>
                </a:moveTo>
                <a:cubicBezTo>
                  <a:pt x="15009" y="1"/>
                  <a:pt x="13776" y="1223"/>
                  <a:pt x="13776" y="2728"/>
                </a:cubicBezTo>
                <a:cubicBezTo>
                  <a:pt x="13776" y="3906"/>
                  <a:pt x="14736" y="4866"/>
                  <a:pt x="15925" y="4866"/>
                </a:cubicBezTo>
                <a:lnTo>
                  <a:pt x="19296" y="4866"/>
                </a:lnTo>
                <a:cubicBezTo>
                  <a:pt x="19972" y="4866"/>
                  <a:pt x="20517" y="5423"/>
                  <a:pt x="20517" y="6099"/>
                </a:cubicBezTo>
                <a:cubicBezTo>
                  <a:pt x="20517" y="6753"/>
                  <a:pt x="19983" y="7287"/>
                  <a:pt x="19329" y="7287"/>
                </a:cubicBezTo>
                <a:lnTo>
                  <a:pt x="1942" y="7287"/>
                </a:lnTo>
                <a:cubicBezTo>
                  <a:pt x="873" y="7287"/>
                  <a:pt x="0" y="8160"/>
                  <a:pt x="0" y="9229"/>
                </a:cubicBezTo>
                <a:cubicBezTo>
                  <a:pt x="0" y="10298"/>
                  <a:pt x="873" y="11170"/>
                  <a:pt x="1942" y="11170"/>
                </a:cubicBezTo>
                <a:lnTo>
                  <a:pt x="16285" y="11170"/>
                </a:lnTo>
                <a:cubicBezTo>
                  <a:pt x="16536" y="11170"/>
                  <a:pt x="16743" y="10964"/>
                  <a:pt x="16743" y="10712"/>
                </a:cubicBezTo>
                <a:cubicBezTo>
                  <a:pt x="16743" y="10462"/>
                  <a:pt x="16536" y="10254"/>
                  <a:pt x="16285" y="10254"/>
                </a:cubicBezTo>
                <a:lnTo>
                  <a:pt x="1942" y="10254"/>
                </a:lnTo>
                <a:cubicBezTo>
                  <a:pt x="1375" y="10254"/>
                  <a:pt x="916" y="9796"/>
                  <a:pt x="916" y="9229"/>
                </a:cubicBezTo>
                <a:cubicBezTo>
                  <a:pt x="916" y="8662"/>
                  <a:pt x="1375" y="8204"/>
                  <a:pt x="1942" y="8204"/>
                </a:cubicBezTo>
                <a:lnTo>
                  <a:pt x="19329" y="8204"/>
                </a:lnTo>
                <a:cubicBezTo>
                  <a:pt x="20485" y="8204"/>
                  <a:pt x="21433" y="7255"/>
                  <a:pt x="21433" y="6099"/>
                </a:cubicBezTo>
                <a:cubicBezTo>
                  <a:pt x="21433" y="4921"/>
                  <a:pt x="20474" y="3950"/>
                  <a:pt x="19296" y="3950"/>
                </a:cubicBezTo>
                <a:lnTo>
                  <a:pt x="15925" y="3950"/>
                </a:lnTo>
                <a:cubicBezTo>
                  <a:pt x="15249" y="3950"/>
                  <a:pt x="14692" y="3404"/>
                  <a:pt x="14692" y="2728"/>
                </a:cubicBezTo>
                <a:cubicBezTo>
                  <a:pt x="14692" y="1724"/>
                  <a:pt x="15511" y="907"/>
                  <a:pt x="16503" y="907"/>
                </a:cubicBezTo>
                <a:lnTo>
                  <a:pt x="41635" y="907"/>
                </a:lnTo>
                <a:cubicBezTo>
                  <a:pt x="41896" y="907"/>
                  <a:pt x="42093" y="710"/>
                  <a:pt x="42093" y="459"/>
                </a:cubicBezTo>
                <a:cubicBezTo>
                  <a:pt x="42093" y="197"/>
                  <a:pt x="41896" y="1"/>
                  <a:pt x="4163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 name="Google Shape;178;p14"/>
          <p:cNvSpPr/>
          <p:nvPr/>
        </p:nvSpPr>
        <p:spPr>
          <a:xfrm>
            <a:off x="5903435" y="3369037"/>
            <a:ext cx="47400" cy="48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 name="Google Shape;179;p14"/>
          <p:cNvSpPr/>
          <p:nvPr/>
        </p:nvSpPr>
        <p:spPr>
          <a:xfrm>
            <a:off x="5204705" y="3757115"/>
            <a:ext cx="1050456" cy="255414"/>
          </a:xfrm>
          <a:custGeom>
            <a:rect b="b" l="l" r="r" t="t"/>
            <a:pathLst>
              <a:path extrusionOk="0" h="9153" w="37644">
                <a:moveTo>
                  <a:pt x="5335" y="1"/>
                </a:moveTo>
                <a:cubicBezTo>
                  <a:pt x="4473" y="1"/>
                  <a:pt x="3786" y="732"/>
                  <a:pt x="3786" y="1637"/>
                </a:cubicBezTo>
                <a:cubicBezTo>
                  <a:pt x="3786" y="2793"/>
                  <a:pt x="4669" y="3743"/>
                  <a:pt x="5772" y="3743"/>
                </a:cubicBezTo>
                <a:lnTo>
                  <a:pt x="13036" y="3743"/>
                </a:lnTo>
                <a:cubicBezTo>
                  <a:pt x="13308" y="3743"/>
                  <a:pt x="13526" y="3993"/>
                  <a:pt x="13526" y="4298"/>
                </a:cubicBezTo>
                <a:cubicBezTo>
                  <a:pt x="13526" y="4833"/>
                  <a:pt x="13145" y="5258"/>
                  <a:pt x="12676" y="5258"/>
                </a:cubicBezTo>
                <a:lnTo>
                  <a:pt x="1910" y="5258"/>
                </a:lnTo>
                <a:cubicBezTo>
                  <a:pt x="852" y="5258"/>
                  <a:pt x="1" y="6164"/>
                  <a:pt x="1" y="7287"/>
                </a:cubicBezTo>
                <a:cubicBezTo>
                  <a:pt x="1" y="8312"/>
                  <a:pt x="786" y="9153"/>
                  <a:pt x="1768" y="9153"/>
                </a:cubicBezTo>
                <a:lnTo>
                  <a:pt x="20682" y="9153"/>
                </a:lnTo>
                <a:cubicBezTo>
                  <a:pt x="20933" y="9153"/>
                  <a:pt x="21130" y="8945"/>
                  <a:pt x="21130" y="8695"/>
                </a:cubicBezTo>
                <a:cubicBezTo>
                  <a:pt x="21130" y="8443"/>
                  <a:pt x="20933" y="8237"/>
                  <a:pt x="20682" y="8237"/>
                </a:cubicBezTo>
                <a:lnTo>
                  <a:pt x="1768" y="8237"/>
                </a:lnTo>
                <a:cubicBezTo>
                  <a:pt x="1299" y="8237"/>
                  <a:pt x="917" y="7811"/>
                  <a:pt x="917" y="7287"/>
                </a:cubicBezTo>
                <a:cubicBezTo>
                  <a:pt x="917" y="6666"/>
                  <a:pt x="1365" y="6175"/>
                  <a:pt x="1910" y="6175"/>
                </a:cubicBezTo>
                <a:lnTo>
                  <a:pt x="12676" y="6175"/>
                </a:lnTo>
                <a:cubicBezTo>
                  <a:pt x="13647" y="6175"/>
                  <a:pt x="14443" y="5335"/>
                  <a:pt x="14443" y="4298"/>
                </a:cubicBezTo>
                <a:cubicBezTo>
                  <a:pt x="14443" y="3491"/>
                  <a:pt x="13810" y="2826"/>
                  <a:pt x="13036" y="2826"/>
                </a:cubicBezTo>
                <a:lnTo>
                  <a:pt x="5772" y="2826"/>
                </a:lnTo>
                <a:cubicBezTo>
                  <a:pt x="5171" y="2826"/>
                  <a:pt x="4691" y="2291"/>
                  <a:pt x="4691" y="1637"/>
                </a:cubicBezTo>
                <a:cubicBezTo>
                  <a:pt x="4691" y="1234"/>
                  <a:pt x="4975" y="907"/>
                  <a:pt x="5335" y="907"/>
                </a:cubicBezTo>
                <a:lnTo>
                  <a:pt x="27445" y="907"/>
                </a:lnTo>
                <a:cubicBezTo>
                  <a:pt x="27794" y="907"/>
                  <a:pt x="28077" y="1234"/>
                  <a:pt x="28077" y="1637"/>
                </a:cubicBezTo>
                <a:cubicBezTo>
                  <a:pt x="28077" y="2291"/>
                  <a:pt x="27597" y="2826"/>
                  <a:pt x="27008" y="2826"/>
                </a:cubicBezTo>
                <a:lnTo>
                  <a:pt x="20573" y="2826"/>
                </a:lnTo>
                <a:cubicBezTo>
                  <a:pt x="19657" y="2826"/>
                  <a:pt x="18915" y="3612"/>
                  <a:pt x="18915" y="4572"/>
                </a:cubicBezTo>
                <a:cubicBezTo>
                  <a:pt x="18915" y="5280"/>
                  <a:pt x="19460" y="5859"/>
                  <a:pt x="20137" y="5859"/>
                </a:cubicBezTo>
                <a:lnTo>
                  <a:pt x="37186" y="5859"/>
                </a:lnTo>
                <a:cubicBezTo>
                  <a:pt x="37436" y="5859"/>
                  <a:pt x="37644" y="5651"/>
                  <a:pt x="37644" y="5400"/>
                </a:cubicBezTo>
                <a:cubicBezTo>
                  <a:pt x="37644" y="5149"/>
                  <a:pt x="37436" y="4942"/>
                  <a:pt x="37186" y="4942"/>
                </a:cubicBezTo>
                <a:lnTo>
                  <a:pt x="20137" y="4942"/>
                </a:lnTo>
                <a:cubicBezTo>
                  <a:pt x="19962" y="4942"/>
                  <a:pt x="19821" y="4778"/>
                  <a:pt x="19821" y="4572"/>
                </a:cubicBezTo>
                <a:cubicBezTo>
                  <a:pt x="19821" y="4113"/>
                  <a:pt x="20158" y="3743"/>
                  <a:pt x="20573" y="3743"/>
                </a:cubicBezTo>
                <a:lnTo>
                  <a:pt x="27008" y="3743"/>
                </a:lnTo>
                <a:cubicBezTo>
                  <a:pt x="28099" y="3743"/>
                  <a:pt x="28994" y="2793"/>
                  <a:pt x="28994" y="1637"/>
                </a:cubicBezTo>
                <a:cubicBezTo>
                  <a:pt x="28994" y="732"/>
                  <a:pt x="28296" y="1"/>
                  <a:pt x="2744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 name="Google Shape;180;p14"/>
          <p:cNvSpPr/>
          <p:nvPr/>
        </p:nvSpPr>
        <p:spPr>
          <a:xfrm rot="10800000">
            <a:off x="7084399" y="1780984"/>
            <a:ext cx="1208806" cy="320831"/>
          </a:xfrm>
          <a:custGeom>
            <a:rect b="b" l="l" r="r" t="t"/>
            <a:pathLst>
              <a:path extrusionOk="0" h="11171" w="42093">
                <a:moveTo>
                  <a:pt x="16503" y="1"/>
                </a:moveTo>
                <a:cubicBezTo>
                  <a:pt x="15009" y="1"/>
                  <a:pt x="13776" y="1223"/>
                  <a:pt x="13776" y="2728"/>
                </a:cubicBezTo>
                <a:cubicBezTo>
                  <a:pt x="13776" y="3906"/>
                  <a:pt x="14736" y="4866"/>
                  <a:pt x="15925" y="4866"/>
                </a:cubicBezTo>
                <a:lnTo>
                  <a:pt x="19296" y="4866"/>
                </a:lnTo>
                <a:cubicBezTo>
                  <a:pt x="19972" y="4866"/>
                  <a:pt x="20517" y="5423"/>
                  <a:pt x="20517" y="6099"/>
                </a:cubicBezTo>
                <a:cubicBezTo>
                  <a:pt x="20517" y="6753"/>
                  <a:pt x="19983" y="7287"/>
                  <a:pt x="19329" y="7287"/>
                </a:cubicBezTo>
                <a:lnTo>
                  <a:pt x="1942" y="7287"/>
                </a:lnTo>
                <a:cubicBezTo>
                  <a:pt x="873" y="7287"/>
                  <a:pt x="0" y="8160"/>
                  <a:pt x="0" y="9229"/>
                </a:cubicBezTo>
                <a:cubicBezTo>
                  <a:pt x="0" y="10298"/>
                  <a:pt x="873" y="11170"/>
                  <a:pt x="1942" y="11170"/>
                </a:cubicBezTo>
                <a:lnTo>
                  <a:pt x="16285" y="11170"/>
                </a:lnTo>
                <a:cubicBezTo>
                  <a:pt x="16536" y="11170"/>
                  <a:pt x="16743" y="10964"/>
                  <a:pt x="16743" y="10712"/>
                </a:cubicBezTo>
                <a:cubicBezTo>
                  <a:pt x="16743" y="10462"/>
                  <a:pt x="16536" y="10254"/>
                  <a:pt x="16285" y="10254"/>
                </a:cubicBezTo>
                <a:lnTo>
                  <a:pt x="1942" y="10254"/>
                </a:lnTo>
                <a:cubicBezTo>
                  <a:pt x="1375" y="10254"/>
                  <a:pt x="916" y="9796"/>
                  <a:pt x="916" y="9229"/>
                </a:cubicBezTo>
                <a:cubicBezTo>
                  <a:pt x="916" y="8662"/>
                  <a:pt x="1375" y="8204"/>
                  <a:pt x="1942" y="8204"/>
                </a:cubicBezTo>
                <a:lnTo>
                  <a:pt x="19329" y="8204"/>
                </a:lnTo>
                <a:cubicBezTo>
                  <a:pt x="20485" y="8204"/>
                  <a:pt x="21433" y="7255"/>
                  <a:pt x="21433" y="6099"/>
                </a:cubicBezTo>
                <a:cubicBezTo>
                  <a:pt x="21433" y="4921"/>
                  <a:pt x="20474" y="3950"/>
                  <a:pt x="19296" y="3950"/>
                </a:cubicBezTo>
                <a:lnTo>
                  <a:pt x="15925" y="3950"/>
                </a:lnTo>
                <a:cubicBezTo>
                  <a:pt x="15249" y="3950"/>
                  <a:pt x="14692" y="3404"/>
                  <a:pt x="14692" y="2728"/>
                </a:cubicBezTo>
                <a:cubicBezTo>
                  <a:pt x="14692" y="1724"/>
                  <a:pt x="15511" y="907"/>
                  <a:pt x="16503" y="907"/>
                </a:cubicBezTo>
                <a:lnTo>
                  <a:pt x="41635" y="907"/>
                </a:lnTo>
                <a:cubicBezTo>
                  <a:pt x="41896" y="907"/>
                  <a:pt x="42093" y="710"/>
                  <a:pt x="42093" y="459"/>
                </a:cubicBezTo>
                <a:cubicBezTo>
                  <a:pt x="42093" y="197"/>
                  <a:pt x="41896" y="1"/>
                  <a:pt x="4163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81" name="Google Shape;181;p14"/>
          <p:cNvGrpSpPr/>
          <p:nvPr/>
        </p:nvGrpSpPr>
        <p:grpSpPr>
          <a:xfrm>
            <a:off x="4887442" y="162470"/>
            <a:ext cx="764096" cy="175985"/>
            <a:chOff x="4917734" y="191707"/>
            <a:chExt cx="764096" cy="175985"/>
          </a:xfrm>
        </p:grpSpPr>
        <p:grpSp>
          <p:nvGrpSpPr>
            <p:cNvPr id="182" name="Google Shape;182;p14"/>
            <p:cNvGrpSpPr/>
            <p:nvPr/>
          </p:nvGrpSpPr>
          <p:grpSpPr>
            <a:xfrm>
              <a:off x="4917734" y="191707"/>
              <a:ext cx="175994" cy="175985"/>
              <a:chOff x="266768" y="1721375"/>
              <a:chExt cx="397907" cy="397887"/>
            </a:xfrm>
          </p:grpSpPr>
          <p:sp>
            <p:nvSpPr>
              <p:cNvPr id="183" name="Google Shape;183;p14"/>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 name="Google Shape;184;p14"/>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85" name="Google Shape;185;p14"/>
            <p:cNvGrpSpPr/>
            <p:nvPr/>
          </p:nvGrpSpPr>
          <p:grpSpPr>
            <a:xfrm>
              <a:off x="5211543" y="191707"/>
              <a:ext cx="175976" cy="175985"/>
              <a:chOff x="864491" y="1723250"/>
              <a:chExt cx="397866" cy="397887"/>
            </a:xfrm>
          </p:grpSpPr>
          <p:sp>
            <p:nvSpPr>
              <p:cNvPr id="186" name="Google Shape;186;p14"/>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 name="Google Shape;187;p14"/>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 name="Google Shape;188;p14"/>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9" name="Google Shape;189;p14"/>
            <p:cNvSpPr/>
            <p:nvPr/>
          </p:nvSpPr>
          <p:spPr>
            <a:xfrm>
              <a:off x="5505334" y="207724"/>
              <a:ext cx="176496" cy="143951"/>
            </a:xfrm>
            <a:custGeom>
              <a:rect b="b" l="l" r="r" t="t"/>
              <a:pathLst>
                <a:path extrusionOk="0" h="15596" w="19122">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90" name="Google Shape;190;p14"/>
          <p:cNvSpPr txBox="1"/>
          <p:nvPr/>
        </p:nvSpPr>
        <p:spPr>
          <a:xfrm>
            <a:off x="5814750" y="131338"/>
            <a:ext cx="2678400" cy="289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latin typeface="Times New Roman"/>
              <a:ea typeface="Times New Roman"/>
              <a:cs typeface="Times New Roman"/>
              <a:sym typeface="Times New Roman"/>
            </a:endParaRPr>
          </a:p>
        </p:txBody>
      </p:sp>
      <p:sp>
        <p:nvSpPr>
          <p:cNvPr id="191" name="Google Shape;191;p14"/>
          <p:cNvSpPr txBox="1"/>
          <p:nvPr/>
        </p:nvSpPr>
        <p:spPr>
          <a:xfrm flipH="1">
            <a:off x="659112" y="4748138"/>
            <a:ext cx="2678400" cy="289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15"/>
          <p:cNvSpPr/>
          <p:nvPr/>
        </p:nvSpPr>
        <p:spPr>
          <a:xfrm>
            <a:off x="4968525" y="802138"/>
            <a:ext cx="2514900" cy="12126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 name="Google Shape;197;p15"/>
          <p:cNvSpPr txBox="1"/>
          <p:nvPr>
            <p:ph type="title"/>
          </p:nvPr>
        </p:nvSpPr>
        <p:spPr>
          <a:xfrm>
            <a:off x="4199819" y="2205608"/>
            <a:ext cx="4404300" cy="1244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600"/>
              <a:buNone/>
            </a:pPr>
            <a:r>
              <a:rPr lang="en-US" sz="4000"/>
              <a:t>Data Manipulation &amp; Exploration</a:t>
            </a:r>
            <a:endParaRPr/>
          </a:p>
        </p:txBody>
      </p:sp>
      <p:sp>
        <p:nvSpPr>
          <p:cNvPr id="198" name="Google Shape;198;p15"/>
          <p:cNvSpPr txBox="1"/>
          <p:nvPr>
            <p:ph idx="2" type="title"/>
          </p:nvPr>
        </p:nvSpPr>
        <p:spPr>
          <a:xfrm>
            <a:off x="4968525" y="987538"/>
            <a:ext cx="2514900" cy="841800"/>
          </a:xfrm>
          <a:prstGeom prst="rect">
            <a:avLst/>
          </a:prstGeom>
          <a:noFill/>
          <a:ln>
            <a:noFill/>
          </a:ln>
        </p:spPr>
        <p:txBody>
          <a:bodyPr anchorCtr="0" anchor="ctr" bIns="91425" lIns="91425" spcFirstLastPara="1" rIns="91425" wrap="square" tIns="0">
            <a:noAutofit/>
          </a:bodyPr>
          <a:lstStyle/>
          <a:p>
            <a:pPr indent="0" lvl="0" marL="0" rtl="0" algn="ctr">
              <a:lnSpc>
                <a:spcPct val="100000"/>
              </a:lnSpc>
              <a:spcBef>
                <a:spcPts val="0"/>
              </a:spcBef>
              <a:spcAft>
                <a:spcPts val="0"/>
              </a:spcAft>
              <a:buSzPts val="6000"/>
              <a:buNone/>
            </a:pPr>
            <a:r>
              <a:rPr lang="en-US"/>
              <a:t>02.</a:t>
            </a:r>
            <a:endParaRPr/>
          </a:p>
        </p:txBody>
      </p:sp>
      <p:sp>
        <p:nvSpPr>
          <p:cNvPr id="199" name="Google Shape;199;p15"/>
          <p:cNvSpPr txBox="1"/>
          <p:nvPr>
            <p:ph idx="1" type="subTitle"/>
          </p:nvPr>
        </p:nvSpPr>
        <p:spPr>
          <a:xfrm>
            <a:off x="4023825" y="3799262"/>
            <a:ext cx="4404300" cy="713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SzPts val="1400"/>
              <a:buNone/>
            </a:pPr>
            <a:r>
              <a:rPr lang="en-US">
                <a:latin typeface="Times New Roman"/>
                <a:ea typeface="Times New Roman"/>
                <a:cs typeface="Times New Roman"/>
                <a:sym typeface="Times New Roman"/>
              </a:rPr>
              <a:t>Data Cleaning, Feature Engineering and Exploratory Data Analysis (EDA) </a:t>
            </a:r>
            <a:endParaRPr>
              <a:latin typeface="Times New Roman"/>
              <a:ea typeface="Times New Roman"/>
              <a:cs typeface="Times New Roman"/>
              <a:sym typeface="Times New Roman"/>
            </a:endParaRPr>
          </a:p>
        </p:txBody>
      </p:sp>
      <p:sp>
        <p:nvSpPr>
          <p:cNvPr id="200" name="Google Shape;200;p15"/>
          <p:cNvSpPr/>
          <p:nvPr/>
        </p:nvSpPr>
        <p:spPr>
          <a:xfrm>
            <a:off x="713100" y="1204063"/>
            <a:ext cx="1116333" cy="271432"/>
          </a:xfrm>
          <a:custGeom>
            <a:rect b="b" l="l" r="r" t="t"/>
            <a:pathLst>
              <a:path extrusionOk="0" h="9153" w="37644">
                <a:moveTo>
                  <a:pt x="5335" y="1"/>
                </a:moveTo>
                <a:cubicBezTo>
                  <a:pt x="4473" y="1"/>
                  <a:pt x="3786" y="732"/>
                  <a:pt x="3786" y="1637"/>
                </a:cubicBezTo>
                <a:cubicBezTo>
                  <a:pt x="3786" y="2793"/>
                  <a:pt x="4669" y="3743"/>
                  <a:pt x="5772" y="3743"/>
                </a:cubicBezTo>
                <a:lnTo>
                  <a:pt x="13036" y="3743"/>
                </a:lnTo>
                <a:cubicBezTo>
                  <a:pt x="13308" y="3743"/>
                  <a:pt x="13526" y="3993"/>
                  <a:pt x="13526" y="4298"/>
                </a:cubicBezTo>
                <a:cubicBezTo>
                  <a:pt x="13526" y="4833"/>
                  <a:pt x="13145" y="5258"/>
                  <a:pt x="12676" y="5258"/>
                </a:cubicBezTo>
                <a:lnTo>
                  <a:pt x="1910" y="5258"/>
                </a:lnTo>
                <a:cubicBezTo>
                  <a:pt x="852" y="5258"/>
                  <a:pt x="1" y="6164"/>
                  <a:pt x="1" y="7287"/>
                </a:cubicBezTo>
                <a:cubicBezTo>
                  <a:pt x="1" y="8312"/>
                  <a:pt x="786" y="9153"/>
                  <a:pt x="1768" y="9153"/>
                </a:cubicBezTo>
                <a:lnTo>
                  <a:pt x="20682" y="9153"/>
                </a:lnTo>
                <a:cubicBezTo>
                  <a:pt x="20933" y="9153"/>
                  <a:pt x="21130" y="8945"/>
                  <a:pt x="21130" y="8695"/>
                </a:cubicBezTo>
                <a:cubicBezTo>
                  <a:pt x="21130" y="8443"/>
                  <a:pt x="20933" y="8237"/>
                  <a:pt x="20682" y="8237"/>
                </a:cubicBezTo>
                <a:lnTo>
                  <a:pt x="1768" y="8237"/>
                </a:lnTo>
                <a:cubicBezTo>
                  <a:pt x="1299" y="8237"/>
                  <a:pt x="917" y="7811"/>
                  <a:pt x="917" y="7287"/>
                </a:cubicBezTo>
                <a:cubicBezTo>
                  <a:pt x="917" y="6666"/>
                  <a:pt x="1365" y="6175"/>
                  <a:pt x="1910" y="6175"/>
                </a:cubicBezTo>
                <a:lnTo>
                  <a:pt x="12676" y="6175"/>
                </a:lnTo>
                <a:cubicBezTo>
                  <a:pt x="13647" y="6175"/>
                  <a:pt x="14443" y="5335"/>
                  <a:pt x="14443" y="4298"/>
                </a:cubicBezTo>
                <a:cubicBezTo>
                  <a:pt x="14443" y="3491"/>
                  <a:pt x="13810" y="2826"/>
                  <a:pt x="13036" y="2826"/>
                </a:cubicBezTo>
                <a:lnTo>
                  <a:pt x="5772" y="2826"/>
                </a:lnTo>
                <a:cubicBezTo>
                  <a:pt x="5171" y="2826"/>
                  <a:pt x="4691" y="2291"/>
                  <a:pt x="4691" y="1637"/>
                </a:cubicBezTo>
                <a:cubicBezTo>
                  <a:pt x="4691" y="1234"/>
                  <a:pt x="4975" y="907"/>
                  <a:pt x="5335" y="907"/>
                </a:cubicBezTo>
                <a:lnTo>
                  <a:pt x="27445" y="907"/>
                </a:lnTo>
                <a:cubicBezTo>
                  <a:pt x="27794" y="907"/>
                  <a:pt x="28077" y="1234"/>
                  <a:pt x="28077" y="1637"/>
                </a:cubicBezTo>
                <a:cubicBezTo>
                  <a:pt x="28077" y="2291"/>
                  <a:pt x="27597" y="2826"/>
                  <a:pt x="27008" y="2826"/>
                </a:cubicBezTo>
                <a:lnTo>
                  <a:pt x="20573" y="2826"/>
                </a:lnTo>
                <a:cubicBezTo>
                  <a:pt x="19657" y="2826"/>
                  <a:pt x="18915" y="3612"/>
                  <a:pt x="18915" y="4572"/>
                </a:cubicBezTo>
                <a:cubicBezTo>
                  <a:pt x="18915" y="5280"/>
                  <a:pt x="19460" y="5859"/>
                  <a:pt x="20137" y="5859"/>
                </a:cubicBezTo>
                <a:lnTo>
                  <a:pt x="37186" y="5859"/>
                </a:lnTo>
                <a:cubicBezTo>
                  <a:pt x="37436" y="5859"/>
                  <a:pt x="37644" y="5651"/>
                  <a:pt x="37644" y="5400"/>
                </a:cubicBezTo>
                <a:cubicBezTo>
                  <a:pt x="37644" y="5149"/>
                  <a:pt x="37436" y="4942"/>
                  <a:pt x="37186" y="4942"/>
                </a:cubicBezTo>
                <a:lnTo>
                  <a:pt x="20137" y="4942"/>
                </a:lnTo>
                <a:cubicBezTo>
                  <a:pt x="19962" y="4942"/>
                  <a:pt x="19821" y="4778"/>
                  <a:pt x="19821" y="4572"/>
                </a:cubicBezTo>
                <a:cubicBezTo>
                  <a:pt x="19821" y="4113"/>
                  <a:pt x="20158" y="3743"/>
                  <a:pt x="20573" y="3743"/>
                </a:cubicBezTo>
                <a:lnTo>
                  <a:pt x="27008" y="3743"/>
                </a:lnTo>
                <a:cubicBezTo>
                  <a:pt x="28099" y="3743"/>
                  <a:pt x="28994" y="2793"/>
                  <a:pt x="28994" y="1637"/>
                </a:cubicBezTo>
                <a:cubicBezTo>
                  <a:pt x="28994" y="732"/>
                  <a:pt x="28296" y="1"/>
                  <a:pt x="2744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 name="Google Shape;201;p15"/>
          <p:cNvSpPr/>
          <p:nvPr/>
        </p:nvSpPr>
        <p:spPr>
          <a:xfrm>
            <a:off x="2554052" y="1591665"/>
            <a:ext cx="806468" cy="275969"/>
          </a:xfrm>
          <a:custGeom>
            <a:rect b="b" l="l" r="r" t="t"/>
            <a:pathLst>
              <a:path extrusionOk="0" h="9306" w="27195">
                <a:moveTo>
                  <a:pt x="5913" y="0"/>
                </a:moveTo>
                <a:cubicBezTo>
                  <a:pt x="4931" y="0"/>
                  <a:pt x="4135" y="753"/>
                  <a:pt x="4135" y="1670"/>
                </a:cubicBezTo>
                <a:lnTo>
                  <a:pt x="4135" y="1942"/>
                </a:lnTo>
                <a:cubicBezTo>
                  <a:pt x="4135" y="2913"/>
                  <a:pt x="4986" y="3709"/>
                  <a:pt x="6033" y="3709"/>
                </a:cubicBezTo>
                <a:lnTo>
                  <a:pt x="7833" y="3709"/>
                </a:lnTo>
                <a:cubicBezTo>
                  <a:pt x="8378" y="3709"/>
                  <a:pt x="8814" y="4102"/>
                  <a:pt x="8814" y="4571"/>
                </a:cubicBezTo>
                <a:cubicBezTo>
                  <a:pt x="8814" y="5149"/>
                  <a:pt x="8291" y="5618"/>
                  <a:pt x="7636" y="5618"/>
                </a:cubicBezTo>
                <a:lnTo>
                  <a:pt x="1976" y="5618"/>
                </a:lnTo>
                <a:cubicBezTo>
                  <a:pt x="885" y="5618"/>
                  <a:pt x="1" y="6447"/>
                  <a:pt x="1" y="7461"/>
                </a:cubicBezTo>
                <a:cubicBezTo>
                  <a:pt x="1" y="8476"/>
                  <a:pt x="885" y="9305"/>
                  <a:pt x="1976" y="9305"/>
                </a:cubicBezTo>
                <a:lnTo>
                  <a:pt x="24816" y="9305"/>
                </a:lnTo>
                <a:cubicBezTo>
                  <a:pt x="26125" y="9305"/>
                  <a:pt x="27194" y="8312"/>
                  <a:pt x="27194" y="7102"/>
                </a:cubicBezTo>
                <a:cubicBezTo>
                  <a:pt x="27194" y="5902"/>
                  <a:pt x="26158" y="4942"/>
                  <a:pt x="24882" y="4942"/>
                </a:cubicBezTo>
                <a:lnTo>
                  <a:pt x="19177" y="4942"/>
                </a:lnTo>
                <a:cubicBezTo>
                  <a:pt x="18926" y="4942"/>
                  <a:pt x="18718" y="5149"/>
                  <a:pt x="18718" y="5400"/>
                </a:cubicBezTo>
                <a:cubicBezTo>
                  <a:pt x="18718" y="5651"/>
                  <a:pt x="18926" y="5847"/>
                  <a:pt x="19177" y="5847"/>
                </a:cubicBezTo>
                <a:lnTo>
                  <a:pt x="24882" y="5847"/>
                </a:lnTo>
                <a:cubicBezTo>
                  <a:pt x="25645" y="5847"/>
                  <a:pt x="26278" y="6414"/>
                  <a:pt x="26278" y="7102"/>
                </a:cubicBezTo>
                <a:cubicBezTo>
                  <a:pt x="26278" y="7810"/>
                  <a:pt x="25624" y="8399"/>
                  <a:pt x="24816" y="8399"/>
                </a:cubicBezTo>
                <a:lnTo>
                  <a:pt x="1976" y="8399"/>
                </a:lnTo>
                <a:cubicBezTo>
                  <a:pt x="1387" y="8399"/>
                  <a:pt x="907" y="7974"/>
                  <a:pt x="907" y="7461"/>
                </a:cubicBezTo>
                <a:cubicBezTo>
                  <a:pt x="907" y="6949"/>
                  <a:pt x="1387" y="6535"/>
                  <a:pt x="1976" y="6535"/>
                </a:cubicBezTo>
                <a:lnTo>
                  <a:pt x="7636" y="6535"/>
                </a:lnTo>
                <a:cubicBezTo>
                  <a:pt x="8792" y="6535"/>
                  <a:pt x="9731" y="5651"/>
                  <a:pt x="9731" y="4571"/>
                </a:cubicBezTo>
                <a:cubicBezTo>
                  <a:pt x="9731" y="3600"/>
                  <a:pt x="8880" y="2804"/>
                  <a:pt x="7833" y="2804"/>
                </a:cubicBezTo>
                <a:lnTo>
                  <a:pt x="6033" y="2804"/>
                </a:lnTo>
                <a:cubicBezTo>
                  <a:pt x="5488" y="2804"/>
                  <a:pt x="5052" y="2411"/>
                  <a:pt x="5052" y="1942"/>
                </a:cubicBezTo>
                <a:lnTo>
                  <a:pt x="5052" y="1670"/>
                </a:lnTo>
                <a:cubicBezTo>
                  <a:pt x="5052" y="1255"/>
                  <a:pt x="5433" y="917"/>
                  <a:pt x="5913" y="917"/>
                </a:cubicBezTo>
                <a:lnTo>
                  <a:pt x="19537" y="917"/>
                </a:lnTo>
                <a:cubicBezTo>
                  <a:pt x="19787" y="917"/>
                  <a:pt x="19995" y="710"/>
                  <a:pt x="19995" y="459"/>
                </a:cubicBezTo>
                <a:cubicBezTo>
                  <a:pt x="19995" y="208"/>
                  <a:pt x="19787" y="0"/>
                  <a:pt x="19537"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 name="Google Shape;202;p15"/>
          <p:cNvSpPr/>
          <p:nvPr/>
        </p:nvSpPr>
        <p:spPr>
          <a:xfrm>
            <a:off x="208161" y="2532134"/>
            <a:ext cx="1009901" cy="336762"/>
          </a:xfrm>
          <a:custGeom>
            <a:rect b="b" l="l" r="r" t="t"/>
            <a:pathLst>
              <a:path extrusionOk="0" h="11356" w="34055">
                <a:moveTo>
                  <a:pt x="2880" y="0"/>
                </a:moveTo>
                <a:cubicBezTo>
                  <a:pt x="1288" y="0"/>
                  <a:pt x="1" y="1178"/>
                  <a:pt x="1" y="2640"/>
                </a:cubicBezTo>
                <a:cubicBezTo>
                  <a:pt x="1" y="4058"/>
                  <a:pt x="1256" y="5214"/>
                  <a:pt x="2805" y="5214"/>
                </a:cubicBezTo>
                <a:lnTo>
                  <a:pt x="9992" y="5214"/>
                </a:lnTo>
                <a:cubicBezTo>
                  <a:pt x="10244" y="5214"/>
                  <a:pt x="10450" y="5008"/>
                  <a:pt x="10450" y="4756"/>
                </a:cubicBezTo>
                <a:cubicBezTo>
                  <a:pt x="10450" y="4506"/>
                  <a:pt x="10244" y="4298"/>
                  <a:pt x="9992" y="4298"/>
                </a:cubicBezTo>
                <a:lnTo>
                  <a:pt x="2805" y="4298"/>
                </a:lnTo>
                <a:cubicBezTo>
                  <a:pt x="1757" y="4298"/>
                  <a:pt x="917" y="3556"/>
                  <a:pt x="917" y="2640"/>
                </a:cubicBezTo>
                <a:cubicBezTo>
                  <a:pt x="917" y="1692"/>
                  <a:pt x="1790" y="906"/>
                  <a:pt x="2880" y="906"/>
                </a:cubicBezTo>
                <a:lnTo>
                  <a:pt x="31677" y="906"/>
                </a:lnTo>
                <a:cubicBezTo>
                  <a:pt x="32484" y="906"/>
                  <a:pt x="33138" y="1484"/>
                  <a:pt x="33138" y="2182"/>
                </a:cubicBezTo>
                <a:cubicBezTo>
                  <a:pt x="33138" y="2891"/>
                  <a:pt x="32484" y="3459"/>
                  <a:pt x="31677" y="3459"/>
                </a:cubicBezTo>
                <a:lnTo>
                  <a:pt x="24543" y="3459"/>
                </a:lnTo>
                <a:cubicBezTo>
                  <a:pt x="23147" y="3459"/>
                  <a:pt x="22024" y="4494"/>
                  <a:pt x="22024" y="5782"/>
                </a:cubicBezTo>
                <a:cubicBezTo>
                  <a:pt x="22024" y="6938"/>
                  <a:pt x="23038" y="7876"/>
                  <a:pt x="24293" y="7876"/>
                </a:cubicBezTo>
                <a:lnTo>
                  <a:pt x="26562" y="7876"/>
                </a:lnTo>
                <a:cubicBezTo>
                  <a:pt x="27314" y="7876"/>
                  <a:pt x="27925" y="8411"/>
                  <a:pt x="27925" y="9054"/>
                </a:cubicBezTo>
                <a:lnTo>
                  <a:pt x="27925" y="9403"/>
                </a:lnTo>
                <a:cubicBezTo>
                  <a:pt x="27925" y="9981"/>
                  <a:pt x="27379" y="10450"/>
                  <a:pt x="26714" y="10450"/>
                </a:cubicBezTo>
                <a:lnTo>
                  <a:pt x="9534" y="10450"/>
                </a:lnTo>
                <a:cubicBezTo>
                  <a:pt x="9284" y="10450"/>
                  <a:pt x="9076" y="10646"/>
                  <a:pt x="9076" y="10898"/>
                </a:cubicBezTo>
                <a:cubicBezTo>
                  <a:pt x="9076" y="11148"/>
                  <a:pt x="9284" y="11356"/>
                  <a:pt x="9534" y="11356"/>
                </a:cubicBezTo>
                <a:lnTo>
                  <a:pt x="26714" y="11356"/>
                </a:lnTo>
                <a:cubicBezTo>
                  <a:pt x="27881" y="11356"/>
                  <a:pt x="28830" y="10483"/>
                  <a:pt x="28830" y="9403"/>
                </a:cubicBezTo>
                <a:lnTo>
                  <a:pt x="28830" y="9054"/>
                </a:lnTo>
                <a:cubicBezTo>
                  <a:pt x="28830" y="7898"/>
                  <a:pt x="27815" y="6960"/>
                  <a:pt x="26562" y="6960"/>
                </a:cubicBezTo>
                <a:lnTo>
                  <a:pt x="24293" y="6960"/>
                </a:lnTo>
                <a:cubicBezTo>
                  <a:pt x="23540" y="6960"/>
                  <a:pt x="22929" y="6436"/>
                  <a:pt x="22929" y="5782"/>
                </a:cubicBezTo>
                <a:cubicBezTo>
                  <a:pt x="22929" y="5008"/>
                  <a:pt x="23660" y="4375"/>
                  <a:pt x="24543" y="4375"/>
                </a:cubicBezTo>
                <a:lnTo>
                  <a:pt x="31677" y="4375"/>
                </a:lnTo>
                <a:cubicBezTo>
                  <a:pt x="32986" y="4375"/>
                  <a:pt x="34055" y="3393"/>
                  <a:pt x="34055" y="2182"/>
                </a:cubicBezTo>
                <a:cubicBezTo>
                  <a:pt x="34055" y="982"/>
                  <a:pt x="32986" y="0"/>
                  <a:pt x="31677"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 name="Google Shape;203;p15"/>
          <p:cNvSpPr/>
          <p:nvPr/>
        </p:nvSpPr>
        <p:spPr>
          <a:xfrm>
            <a:off x="2241204" y="1204085"/>
            <a:ext cx="73800" cy="741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 name="Google Shape;204;p15"/>
          <p:cNvSpPr/>
          <p:nvPr/>
        </p:nvSpPr>
        <p:spPr>
          <a:xfrm>
            <a:off x="2541826" y="2447532"/>
            <a:ext cx="83700" cy="84600"/>
          </a:xfrm>
          <a:prstGeom prst="ellipse">
            <a:avLst/>
          </a:pr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 name="Google Shape;205;p15"/>
          <p:cNvSpPr/>
          <p:nvPr/>
        </p:nvSpPr>
        <p:spPr>
          <a:xfrm rot="10800000">
            <a:off x="2315001" y="3184774"/>
            <a:ext cx="1284573" cy="340939"/>
          </a:xfrm>
          <a:custGeom>
            <a:rect b="b" l="l" r="r" t="t"/>
            <a:pathLst>
              <a:path extrusionOk="0" h="11171" w="42093">
                <a:moveTo>
                  <a:pt x="16503" y="1"/>
                </a:moveTo>
                <a:cubicBezTo>
                  <a:pt x="15009" y="1"/>
                  <a:pt x="13776" y="1223"/>
                  <a:pt x="13776" y="2728"/>
                </a:cubicBezTo>
                <a:cubicBezTo>
                  <a:pt x="13776" y="3906"/>
                  <a:pt x="14736" y="4866"/>
                  <a:pt x="15925" y="4866"/>
                </a:cubicBezTo>
                <a:lnTo>
                  <a:pt x="19296" y="4866"/>
                </a:lnTo>
                <a:cubicBezTo>
                  <a:pt x="19972" y="4866"/>
                  <a:pt x="20517" y="5423"/>
                  <a:pt x="20517" y="6099"/>
                </a:cubicBezTo>
                <a:cubicBezTo>
                  <a:pt x="20517" y="6753"/>
                  <a:pt x="19983" y="7287"/>
                  <a:pt x="19329" y="7287"/>
                </a:cubicBezTo>
                <a:lnTo>
                  <a:pt x="1942" y="7287"/>
                </a:lnTo>
                <a:cubicBezTo>
                  <a:pt x="873" y="7287"/>
                  <a:pt x="0" y="8160"/>
                  <a:pt x="0" y="9229"/>
                </a:cubicBezTo>
                <a:cubicBezTo>
                  <a:pt x="0" y="10298"/>
                  <a:pt x="873" y="11170"/>
                  <a:pt x="1942" y="11170"/>
                </a:cubicBezTo>
                <a:lnTo>
                  <a:pt x="16285" y="11170"/>
                </a:lnTo>
                <a:cubicBezTo>
                  <a:pt x="16536" y="11170"/>
                  <a:pt x="16743" y="10964"/>
                  <a:pt x="16743" y="10712"/>
                </a:cubicBezTo>
                <a:cubicBezTo>
                  <a:pt x="16743" y="10462"/>
                  <a:pt x="16536" y="10254"/>
                  <a:pt x="16285" y="10254"/>
                </a:cubicBezTo>
                <a:lnTo>
                  <a:pt x="1942" y="10254"/>
                </a:lnTo>
                <a:cubicBezTo>
                  <a:pt x="1375" y="10254"/>
                  <a:pt x="916" y="9796"/>
                  <a:pt x="916" y="9229"/>
                </a:cubicBezTo>
                <a:cubicBezTo>
                  <a:pt x="916" y="8662"/>
                  <a:pt x="1375" y="8204"/>
                  <a:pt x="1942" y="8204"/>
                </a:cubicBezTo>
                <a:lnTo>
                  <a:pt x="19329" y="8204"/>
                </a:lnTo>
                <a:cubicBezTo>
                  <a:pt x="20485" y="8204"/>
                  <a:pt x="21433" y="7255"/>
                  <a:pt x="21433" y="6099"/>
                </a:cubicBezTo>
                <a:cubicBezTo>
                  <a:pt x="21433" y="4921"/>
                  <a:pt x="20474" y="3950"/>
                  <a:pt x="19296" y="3950"/>
                </a:cubicBezTo>
                <a:lnTo>
                  <a:pt x="15925" y="3950"/>
                </a:lnTo>
                <a:cubicBezTo>
                  <a:pt x="15249" y="3950"/>
                  <a:pt x="14692" y="3404"/>
                  <a:pt x="14692" y="2728"/>
                </a:cubicBezTo>
                <a:cubicBezTo>
                  <a:pt x="14692" y="1724"/>
                  <a:pt x="15511" y="907"/>
                  <a:pt x="16503" y="907"/>
                </a:cubicBezTo>
                <a:lnTo>
                  <a:pt x="41635" y="907"/>
                </a:lnTo>
                <a:cubicBezTo>
                  <a:pt x="41896" y="907"/>
                  <a:pt x="42093" y="710"/>
                  <a:pt x="42093" y="459"/>
                </a:cubicBezTo>
                <a:cubicBezTo>
                  <a:pt x="42093" y="197"/>
                  <a:pt x="41896" y="1"/>
                  <a:pt x="4163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 name="Google Shape;206;p15"/>
          <p:cNvSpPr/>
          <p:nvPr/>
        </p:nvSpPr>
        <p:spPr>
          <a:xfrm>
            <a:off x="982656" y="3329751"/>
            <a:ext cx="50400" cy="51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 name="Google Shape;207;p15"/>
          <p:cNvSpPr/>
          <p:nvPr/>
        </p:nvSpPr>
        <p:spPr>
          <a:xfrm>
            <a:off x="1075050" y="3813913"/>
            <a:ext cx="1116333" cy="271432"/>
          </a:xfrm>
          <a:custGeom>
            <a:rect b="b" l="l" r="r" t="t"/>
            <a:pathLst>
              <a:path extrusionOk="0" h="9153" w="37644">
                <a:moveTo>
                  <a:pt x="5335" y="1"/>
                </a:moveTo>
                <a:cubicBezTo>
                  <a:pt x="4473" y="1"/>
                  <a:pt x="3786" y="732"/>
                  <a:pt x="3786" y="1637"/>
                </a:cubicBezTo>
                <a:cubicBezTo>
                  <a:pt x="3786" y="2793"/>
                  <a:pt x="4669" y="3743"/>
                  <a:pt x="5772" y="3743"/>
                </a:cubicBezTo>
                <a:lnTo>
                  <a:pt x="13036" y="3743"/>
                </a:lnTo>
                <a:cubicBezTo>
                  <a:pt x="13308" y="3743"/>
                  <a:pt x="13526" y="3993"/>
                  <a:pt x="13526" y="4298"/>
                </a:cubicBezTo>
                <a:cubicBezTo>
                  <a:pt x="13526" y="4833"/>
                  <a:pt x="13145" y="5258"/>
                  <a:pt x="12676" y="5258"/>
                </a:cubicBezTo>
                <a:lnTo>
                  <a:pt x="1910" y="5258"/>
                </a:lnTo>
                <a:cubicBezTo>
                  <a:pt x="852" y="5258"/>
                  <a:pt x="1" y="6164"/>
                  <a:pt x="1" y="7287"/>
                </a:cubicBezTo>
                <a:cubicBezTo>
                  <a:pt x="1" y="8312"/>
                  <a:pt x="786" y="9153"/>
                  <a:pt x="1768" y="9153"/>
                </a:cubicBezTo>
                <a:lnTo>
                  <a:pt x="20682" y="9153"/>
                </a:lnTo>
                <a:cubicBezTo>
                  <a:pt x="20933" y="9153"/>
                  <a:pt x="21130" y="8945"/>
                  <a:pt x="21130" y="8695"/>
                </a:cubicBezTo>
                <a:cubicBezTo>
                  <a:pt x="21130" y="8443"/>
                  <a:pt x="20933" y="8237"/>
                  <a:pt x="20682" y="8237"/>
                </a:cubicBezTo>
                <a:lnTo>
                  <a:pt x="1768" y="8237"/>
                </a:lnTo>
                <a:cubicBezTo>
                  <a:pt x="1299" y="8237"/>
                  <a:pt x="917" y="7811"/>
                  <a:pt x="917" y="7287"/>
                </a:cubicBezTo>
                <a:cubicBezTo>
                  <a:pt x="917" y="6666"/>
                  <a:pt x="1365" y="6175"/>
                  <a:pt x="1910" y="6175"/>
                </a:cubicBezTo>
                <a:lnTo>
                  <a:pt x="12676" y="6175"/>
                </a:lnTo>
                <a:cubicBezTo>
                  <a:pt x="13647" y="6175"/>
                  <a:pt x="14443" y="5335"/>
                  <a:pt x="14443" y="4298"/>
                </a:cubicBezTo>
                <a:cubicBezTo>
                  <a:pt x="14443" y="3491"/>
                  <a:pt x="13810" y="2826"/>
                  <a:pt x="13036" y="2826"/>
                </a:cubicBezTo>
                <a:lnTo>
                  <a:pt x="5772" y="2826"/>
                </a:lnTo>
                <a:cubicBezTo>
                  <a:pt x="5171" y="2826"/>
                  <a:pt x="4691" y="2291"/>
                  <a:pt x="4691" y="1637"/>
                </a:cubicBezTo>
                <a:cubicBezTo>
                  <a:pt x="4691" y="1234"/>
                  <a:pt x="4975" y="907"/>
                  <a:pt x="5335" y="907"/>
                </a:cubicBezTo>
                <a:lnTo>
                  <a:pt x="27445" y="907"/>
                </a:lnTo>
                <a:cubicBezTo>
                  <a:pt x="27794" y="907"/>
                  <a:pt x="28077" y="1234"/>
                  <a:pt x="28077" y="1637"/>
                </a:cubicBezTo>
                <a:cubicBezTo>
                  <a:pt x="28077" y="2291"/>
                  <a:pt x="27597" y="2826"/>
                  <a:pt x="27008" y="2826"/>
                </a:cubicBezTo>
                <a:lnTo>
                  <a:pt x="20573" y="2826"/>
                </a:lnTo>
                <a:cubicBezTo>
                  <a:pt x="19657" y="2826"/>
                  <a:pt x="18915" y="3612"/>
                  <a:pt x="18915" y="4572"/>
                </a:cubicBezTo>
                <a:cubicBezTo>
                  <a:pt x="18915" y="5280"/>
                  <a:pt x="19460" y="5859"/>
                  <a:pt x="20137" y="5859"/>
                </a:cubicBezTo>
                <a:lnTo>
                  <a:pt x="37186" y="5859"/>
                </a:lnTo>
                <a:cubicBezTo>
                  <a:pt x="37436" y="5859"/>
                  <a:pt x="37644" y="5651"/>
                  <a:pt x="37644" y="5400"/>
                </a:cubicBezTo>
                <a:cubicBezTo>
                  <a:pt x="37644" y="5149"/>
                  <a:pt x="37436" y="4942"/>
                  <a:pt x="37186" y="4942"/>
                </a:cubicBezTo>
                <a:lnTo>
                  <a:pt x="20137" y="4942"/>
                </a:lnTo>
                <a:cubicBezTo>
                  <a:pt x="19962" y="4942"/>
                  <a:pt x="19821" y="4778"/>
                  <a:pt x="19821" y="4572"/>
                </a:cubicBezTo>
                <a:cubicBezTo>
                  <a:pt x="19821" y="4113"/>
                  <a:pt x="20158" y="3743"/>
                  <a:pt x="20573" y="3743"/>
                </a:cubicBezTo>
                <a:lnTo>
                  <a:pt x="27008" y="3743"/>
                </a:lnTo>
                <a:cubicBezTo>
                  <a:pt x="28099" y="3743"/>
                  <a:pt x="28994" y="2793"/>
                  <a:pt x="28994" y="1637"/>
                </a:cubicBezTo>
                <a:cubicBezTo>
                  <a:pt x="28994" y="732"/>
                  <a:pt x="28296" y="1"/>
                  <a:pt x="2744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08" name="Google Shape;208;p15"/>
          <p:cNvGrpSpPr/>
          <p:nvPr/>
        </p:nvGrpSpPr>
        <p:grpSpPr>
          <a:xfrm>
            <a:off x="4887442" y="162470"/>
            <a:ext cx="764096" cy="175985"/>
            <a:chOff x="4917734" y="191707"/>
            <a:chExt cx="764096" cy="175985"/>
          </a:xfrm>
        </p:grpSpPr>
        <p:grpSp>
          <p:nvGrpSpPr>
            <p:cNvPr id="209" name="Google Shape;209;p15"/>
            <p:cNvGrpSpPr/>
            <p:nvPr/>
          </p:nvGrpSpPr>
          <p:grpSpPr>
            <a:xfrm>
              <a:off x="4917734" y="191707"/>
              <a:ext cx="175994" cy="175985"/>
              <a:chOff x="266768" y="1721375"/>
              <a:chExt cx="397907" cy="397887"/>
            </a:xfrm>
          </p:grpSpPr>
          <p:sp>
            <p:nvSpPr>
              <p:cNvPr id="210" name="Google Shape;210;p15"/>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 name="Google Shape;211;p15"/>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12" name="Google Shape;212;p15"/>
            <p:cNvGrpSpPr/>
            <p:nvPr/>
          </p:nvGrpSpPr>
          <p:grpSpPr>
            <a:xfrm>
              <a:off x="5211543" y="191707"/>
              <a:ext cx="175976" cy="175985"/>
              <a:chOff x="864491" y="1723250"/>
              <a:chExt cx="397866" cy="397887"/>
            </a:xfrm>
          </p:grpSpPr>
          <p:sp>
            <p:nvSpPr>
              <p:cNvPr id="213" name="Google Shape;213;p15"/>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 name="Google Shape;214;p15"/>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 name="Google Shape;215;p15"/>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16" name="Google Shape;216;p15"/>
            <p:cNvSpPr/>
            <p:nvPr/>
          </p:nvSpPr>
          <p:spPr>
            <a:xfrm>
              <a:off x="5505334" y="207724"/>
              <a:ext cx="176496" cy="143951"/>
            </a:xfrm>
            <a:custGeom>
              <a:rect b="b" l="l" r="r" t="t"/>
              <a:pathLst>
                <a:path extrusionOk="0" h="15596" w="19122">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17" name="Google Shape;217;p15"/>
          <p:cNvSpPr txBox="1"/>
          <p:nvPr/>
        </p:nvSpPr>
        <p:spPr>
          <a:xfrm flipH="1">
            <a:off x="659112" y="4748138"/>
            <a:ext cx="2678400" cy="289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a:p>
        </p:txBody>
      </p:sp>
      <p:sp>
        <p:nvSpPr>
          <p:cNvPr id="218" name="Google Shape;218;p15"/>
          <p:cNvSpPr txBox="1"/>
          <p:nvPr/>
        </p:nvSpPr>
        <p:spPr>
          <a:xfrm>
            <a:off x="5814750" y="131338"/>
            <a:ext cx="2678400" cy="289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latin typeface="Times New Roman"/>
              <a:ea typeface="Times New Roman"/>
              <a:cs typeface="Times New Roman"/>
              <a:sym typeface="Times New Roman"/>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16"/>
          <p:cNvSpPr txBox="1"/>
          <p:nvPr>
            <p:ph type="title"/>
          </p:nvPr>
        </p:nvSpPr>
        <p:spPr>
          <a:xfrm>
            <a:off x="334644" y="1179777"/>
            <a:ext cx="2833097" cy="1080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500"/>
              <a:buNone/>
            </a:pPr>
            <a:r>
              <a:rPr lang="en-US"/>
              <a:t>Feature Engineering</a:t>
            </a:r>
            <a:endParaRPr/>
          </a:p>
        </p:txBody>
      </p:sp>
      <p:sp>
        <p:nvSpPr>
          <p:cNvPr id="224" name="Google Shape;224;p16"/>
          <p:cNvSpPr txBox="1"/>
          <p:nvPr>
            <p:ph idx="1" type="subTitle"/>
          </p:nvPr>
        </p:nvSpPr>
        <p:spPr>
          <a:xfrm>
            <a:off x="334645" y="2354651"/>
            <a:ext cx="2646900" cy="2076993"/>
          </a:xfrm>
          <a:prstGeom prst="rect">
            <a:avLst/>
          </a:prstGeom>
          <a:noFill/>
          <a:ln>
            <a:noFill/>
          </a:ln>
        </p:spPr>
        <p:txBody>
          <a:bodyPr anchorCtr="0" anchor="t" bIns="91425" lIns="91425" spcFirstLastPara="1" rIns="91425" wrap="square" tIns="91425">
            <a:noAutofit/>
          </a:bodyPr>
          <a:lstStyle/>
          <a:p>
            <a:pPr indent="0" lvl="0" marL="0" rtl="0" algn="just">
              <a:lnSpc>
                <a:spcPct val="100000"/>
              </a:lnSpc>
              <a:spcBef>
                <a:spcPts val="0"/>
              </a:spcBef>
              <a:spcAft>
                <a:spcPts val="0"/>
              </a:spcAft>
              <a:buSzPts val="1400"/>
              <a:buNone/>
            </a:pPr>
            <a:r>
              <a:rPr lang="en-US" sz="1100"/>
              <a:t>Creating new features to enhance accuracy of model and increase relevance of data.</a:t>
            </a:r>
            <a:endParaRPr/>
          </a:p>
          <a:p>
            <a:pPr indent="0" lvl="0" marL="0" rtl="0" algn="just">
              <a:lnSpc>
                <a:spcPct val="100000"/>
              </a:lnSpc>
              <a:spcBef>
                <a:spcPts val="0"/>
              </a:spcBef>
              <a:spcAft>
                <a:spcPts val="0"/>
              </a:spcAft>
              <a:buSzPts val="1400"/>
              <a:buNone/>
            </a:pPr>
            <a:r>
              <a:t/>
            </a:r>
            <a:endParaRPr sz="1100"/>
          </a:p>
          <a:p>
            <a:pPr indent="0" lvl="0" marL="0" rtl="0" algn="just">
              <a:lnSpc>
                <a:spcPct val="100000"/>
              </a:lnSpc>
              <a:spcBef>
                <a:spcPts val="0"/>
              </a:spcBef>
              <a:spcAft>
                <a:spcPts val="0"/>
              </a:spcAft>
              <a:buSzPts val="1400"/>
              <a:buNone/>
            </a:pPr>
            <a:r>
              <a:rPr lang="en-US" sz="1100"/>
              <a:t>The process of designing artificial features into an algorithm. These artificial features are then used by that algorithm in order to improve its performance, or in other words reap better results (Patel, 2021)</a:t>
            </a:r>
            <a:endParaRPr sz="1100"/>
          </a:p>
        </p:txBody>
      </p:sp>
      <p:sp>
        <p:nvSpPr>
          <p:cNvPr id="225" name="Google Shape;225;p16"/>
          <p:cNvSpPr/>
          <p:nvPr/>
        </p:nvSpPr>
        <p:spPr>
          <a:xfrm>
            <a:off x="3213463" y="2016766"/>
            <a:ext cx="5721531" cy="1242418"/>
          </a:xfrm>
          <a:prstGeom prst="roundRect">
            <a:avLst>
              <a:gd fmla="val 0"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26" name="Google Shape;226;p16"/>
          <p:cNvGrpSpPr/>
          <p:nvPr/>
        </p:nvGrpSpPr>
        <p:grpSpPr>
          <a:xfrm>
            <a:off x="4887442" y="162470"/>
            <a:ext cx="764096" cy="175985"/>
            <a:chOff x="4917734" y="191707"/>
            <a:chExt cx="764096" cy="175985"/>
          </a:xfrm>
        </p:grpSpPr>
        <p:grpSp>
          <p:nvGrpSpPr>
            <p:cNvPr id="227" name="Google Shape;227;p16"/>
            <p:cNvGrpSpPr/>
            <p:nvPr/>
          </p:nvGrpSpPr>
          <p:grpSpPr>
            <a:xfrm>
              <a:off x="4917734" y="191707"/>
              <a:ext cx="175994" cy="175985"/>
              <a:chOff x="266768" y="1721375"/>
              <a:chExt cx="397907" cy="397887"/>
            </a:xfrm>
          </p:grpSpPr>
          <p:sp>
            <p:nvSpPr>
              <p:cNvPr id="228" name="Google Shape;228;p16"/>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 name="Google Shape;229;p16"/>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30" name="Google Shape;230;p16"/>
            <p:cNvGrpSpPr/>
            <p:nvPr/>
          </p:nvGrpSpPr>
          <p:grpSpPr>
            <a:xfrm>
              <a:off x="5211543" y="191707"/>
              <a:ext cx="175976" cy="175985"/>
              <a:chOff x="864491" y="1723250"/>
              <a:chExt cx="397866" cy="397887"/>
            </a:xfrm>
          </p:grpSpPr>
          <p:sp>
            <p:nvSpPr>
              <p:cNvPr id="231" name="Google Shape;231;p16"/>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 name="Google Shape;232;p16"/>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 name="Google Shape;233;p16"/>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34" name="Google Shape;234;p16"/>
            <p:cNvSpPr/>
            <p:nvPr/>
          </p:nvSpPr>
          <p:spPr>
            <a:xfrm>
              <a:off x="5505334" y="207724"/>
              <a:ext cx="176496" cy="143951"/>
            </a:xfrm>
            <a:custGeom>
              <a:rect b="b" l="l" r="r" t="t"/>
              <a:pathLst>
                <a:path extrusionOk="0" h="15596" w="19122">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35" name="Google Shape;235;p16"/>
          <p:cNvSpPr txBox="1"/>
          <p:nvPr/>
        </p:nvSpPr>
        <p:spPr>
          <a:xfrm>
            <a:off x="5814750" y="131338"/>
            <a:ext cx="2678400" cy="289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latin typeface="Times New Roman"/>
              <a:ea typeface="Times New Roman"/>
              <a:cs typeface="Times New Roman"/>
              <a:sym typeface="Times New Roman"/>
            </a:endParaRPr>
          </a:p>
        </p:txBody>
      </p:sp>
      <p:sp>
        <p:nvSpPr>
          <p:cNvPr id="236" name="Google Shape;236;p16"/>
          <p:cNvSpPr txBox="1"/>
          <p:nvPr/>
        </p:nvSpPr>
        <p:spPr>
          <a:xfrm flipH="1">
            <a:off x="659112" y="4748138"/>
            <a:ext cx="2678400" cy="289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a:p>
        </p:txBody>
      </p:sp>
      <p:pic>
        <p:nvPicPr>
          <p:cNvPr descr="Graphical user interface&#10;&#10;Description automatically generated" id="237" name="Google Shape;237;p16"/>
          <p:cNvPicPr preferRelativeResize="0"/>
          <p:nvPr/>
        </p:nvPicPr>
        <p:blipFill rotWithShape="1">
          <a:blip r:embed="rId3">
            <a:alphaModFix/>
          </a:blip>
          <a:srcRect b="0" l="0" r="0" t="0"/>
          <a:stretch/>
        </p:blipFill>
        <p:spPr>
          <a:xfrm>
            <a:off x="3337512" y="2151007"/>
            <a:ext cx="5494739" cy="100150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17"/>
          <p:cNvSpPr txBox="1"/>
          <p:nvPr>
            <p:ph type="title"/>
          </p:nvPr>
        </p:nvSpPr>
        <p:spPr>
          <a:xfrm>
            <a:off x="2637152" y="460665"/>
            <a:ext cx="3629932" cy="1080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500"/>
              <a:buNone/>
            </a:pPr>
            <a:r>
              <a:rPr lang="en-US"/>
              <a:t>Data Exploration</a:t>
            </a:r>
            <a:endParaRPr/>
          </a:p>
        </p:txBody>
      </p:sp>
      <p:sp>
        <p:nvSpPr>
          <p:cNvPr id="243" name="Google Shape;243;p17"/>
          <p:cNvSpPr/>
          <p:nvPr/>
        </p:nvSpPr>
        <p:spPr>
          <a:xfrm>
            <a:off x="176348" y="1280160"/>
            <a:ext cx="4340332" cy="3115491"/>
          </a:xfrm>
          <a:prstGeom prst="roundRect">
            <a:avLst>
              <a:gd fmla="val 0"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44" name="Google Shape;244;p17"/>
          <p:cNvGrpSpPr/>
          <p:nvPr/>
        </p:nvGrpSpPr>
        <p:grpSpPr>
          <a:xfrm>
            <a:off x="4887442" y="162470"/>
            <a:ext cx="764096" cy="175985"/>
            <a:chOff x="4917734" y="191707"/>
            <a:chExt cx="764096" cy="175985"/>
          </a:xfrm>
        </p:grpSpPr>
        <p:grpSp>
          <p:nvGrpSpPr>
            <p:cNvPr id="245" name="Google Shape;245;p17"/>
            <p:cNvGrpSpPr/>
            <p:nvPr/>
          </p:nvGrpSpPr>
          <p:grpSpPr>
            <a:xfrm>
              <a:off x="4917734" y="191707"/>
              <a:ext cx="175994" cy="175985"/>
              <a:chOff x="266768" y="1721375"/>
              <a:chExt cx="397907" cy="397887"/>
            </a:xfrm>
          </p:grpSpPr>
          <p:sp>
            <p:nvSpPr>
              <p:cNvPr id="246" name="Google Shape;246;p17"/>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 name="Google Shape;247;p17"/>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48" name="Google Shape;248;p17"/>
            <p:cNvGrpSpPr/>
            <p:nvPr/>
          </p:nvGrpSpPr>
          <p:grpSpPr>
            <a:xfrm>
              <a:off x="5211543" y="191707"/>
              <a:ext cx="175976" cy="175985"/>
              <a:chOff x="864491" y="1723250"/>
              <a:chExt cx="397866" cy="397887"/>
            </a:xfrm>
          </p:grpSpPr>
          <p:sp>
            <p:nvSpPr>
              <p:cNvPr id="249" name="Google Shape;249;p17"/>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 name="Google Shape;250;p17"/>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 name="Google Shape;251;p17"/>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52" name="Google Shape;252;p17"/>
            <p:cNvSpPr/>
            <p:nvPr/>
          </p:nvSpPr>
          <p:spPr>
            <a:xfrm>
              <a:off x="5505334" y="207724"/>
              <a:ext cx="176496" cy="143951"/>
            </a:xfrm>
            <a:custGeom>
              <a:rect b="b" l="l" r="r" t="t"/>
              <a:pathLst>
                <a:path extrusionOk="0" h="15596" w="19122">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253" name="Google Shape;253;p17"/>
          <p:cNvPicPr preferRelativeResize="0"/>
          <p:nvPr/>
        </p:nvPicPr>
        <p:blipFill rotWithShape="1">
          <a:blip r:embed="rId3">
            <a:alphaModFix/>
          </a:blip>
          <a:srcRect b="0" l="0" r="0" t="0"/>
          <a:stretch/>
        </p:blipFill>
        <p:spPr>
          <a:xfrm>
            <a:off x="289687" y="1546938"/>
            <a:ext cx="4113654" cy="2599521"/>
          </a:xfrm>
          <a:prstGeom prst="rect">
            <a:avLst/>
          </a:prstGeom>
          <a:noFill/>
          <a:ln>
            <a:noFill/>
          </a:ln>
        </p:spPr>
      </p:pic>
      <p:sp>
        <p:nvSpPr>
          <p:cNvPr id="254" name="Google Shape;254;p17"/>
          <p:cNvSpPr txBox="1"/>
          <p:nvPr/>
        </p:nvSpPr>
        <p:spPr>
          <a:xfrm>
            <a:off x="4754880" y="1280160"/>
            <a:ext cx="3973008" cy="304698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200" u="none" cap="none" strike="noStrike">
                <a:solidFill>
                  <a:srgbClr val="000000"/>
                </a:solidFill>
                <a:latin typeface="Times New Roman"/>
                <a:ea typeface="Times New Roman"/>
                <a:cs typeface="Times New Roman"/>
                <a:sym typeface="Times New Roman"/>
              </a:rPr>
              <a:t>We can see that the distribution of product codes are generally distributed quite evenly, with Product Code T having the smallest number.</a:t>
            </a:r>
            <a:endParaRPr/>
          </a:p>
          <a:p>
            <a:pPr indent="0" lvl="0" marL="0" marR="0" rtl="0" algn="l">
              <a:lnSpc>
                <a:spcPct val="100000"/>
              </a:lnSpc>
              <a:spcBef>
                <a:spcPts val="0"/>
              </a:spcBef>
              <a:spcAft>
                <a:spcPts val="0"/>
              </a:spcAft>
              <a:buNone/>
            </a:pPr>
            <a:r>
              <a:t/>
            </a:r>
            <a:endParaRPr b="0" i="0" sz="12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rPr b="0" i="0" lang="en-US" sz="1200" u="none" cap="none" strike="noStrike">
                <a:solidFill>
                  <a:srgbClr val="000000"/>
                </a:solidFill>
                <a:latin typeface="Times New Roman"/>
                <a:ea typeface="Times New Roman"/>
                <a:cs typeface="Times New Roman"/>
                <a:sym typeface="Times New Roman"/>
              </a:rPr>
              <a:t>One may suggest that if they are all distributed equally, then why do we include it? Well, we do not know the distribution of these product codes with relation to the other columns, and hence, we hold on to the Product Code.</a:t>
            </a:r>
            <a:endParaRPr/>
          </a:p>
          <a:p>
            <a:pPr indent="0" lvl="0" marL="0" marR="0" rtl="0" algn="l">
              <a:lnSpc>
                <a:spcPct val="100000"/>
              </a:lnSpc>
              <a:spcBef>
                <a:spcPts val="0"/>
              </a:spcBef>
              <a:spcAft>
                <a:spcPts val="0"/>
              </a:spcAft>
              <a:buNone/>
            </a:pPr>
            <a:r>
              <a:t/>
            </a:r>
            <a:endParaRPr b="0" i="0" sz="12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t/>
            </a:r>
            <a:endParaRPr b="0" i="0" sz="12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rPr b="0" i="0" lang="en-US" sz="1200" u="none" cap="none" strike="noStrike">
                <a:solidFill>
                  <a:srgbClr val="000000"/>
                </a:solidFill>
                <a:latin typeface="Times New Roman"/>
                <a:ea typeface="Times New Roman"/>
                <a:cs typeface="Times New Roman"/>
                <a:sym typeface="Times New Roman"/>
              </a:rPr>
              <a:t>Additionally, we can see that majority of product quality is low, with decreasing counts of medium and high-quality products, respectively. </a:t>
            </a:r>
            <a:endParaRPr/>
          </a:p>
          <a:p>
            <a:pPr indent="0" lvl="0" marL="0" marR="0" rtl="0" algn="l">
              <a:lnSpc>
                <a:spcPct val="100000"/>
              </a:lnSpc>
              <a:spcBef>
                <a:spcPts val="0"/>
              </a:spcBef>
              <a:spcAft>
                <a:spcPts val="0"/>
              </a:spcAft>
              <a:buNone/>
            </a:pPr>
            <a:r>
              <a:t/>
            </a:r>
            <a:endParaRPr b="0" i="0" sz="12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rPr b="0" i="0" lang="en-US" sz="1200" u="none" cap="none" strike="noStrike">
                <a:solidFill>
                  <a:srgbClr val="000000"/>
                </a:solidFill>
                <a:latin typeface="Times New Roman"/>
                <a:ea typeface="Times New Roman"/>
                <a:cs typeface="Times New Roman"/>
                <a:sym typeface="Times New Roman"/>
              </a:rPr>
              <a:t>This suggests that there may be an underlying relationship between quality of product and machine failure rate.</a:t>
            </a:r>
            <a:endParaRPr b="0" i="0" sz="1200" u="none" cap="none" strike="noStrike">
              <a:solidFill>
                <a:srgbClr val="000000"/>
              </a:solidFill>
              <a:latin typeface="Times New Roman"/>
              <a:ea typeface="Times New Roman"/>
              <a:cs typeface="Times New Roman"/>
              <a:sym typeface="Times New Roman"/>
            </a:endParaRPr>
          </a:p>
        </p:txBody>
      </p:sp>
      <p:pic>
        <p:nvPicPr>
          <p:cNvPr id="255" name="Google Shape;255;p17"/>
          <p:cNvPicPr preferRelativeResize="0"/>
          <p:nvPr/>
        </p:nvPicPr>
        <p:blipFill rotWithShape="1">
          <a:blip r:embed="rId4">
            <a:alphaModFix/>
          </a:blip>
          <a:srcRect b="0" l="0" r="0" t="0"/>
          <a:stretch/>
        </p:blipFill>
        <p:spPr>
          <a:xfrm>
            <a:off x="289688" y="1448593"/>
            <a:ext cx="4113654" cy="2697865"/>
          </a:xfrm>
          <a:prstGeom prst="rect">
            <a:avLst/>
          </a:prstGeom>
          <a:noFill/>
          <a:ln>
            <a:noFill/>
          </a:ln>
        </p:spPr>
      </p:pic>
      <p:sp>
        <p:nvSpPr>
          <p:cNvPr id="256" name="Google Shape;256;p17"/>
          <p:cNvSpPr txBox="1"/>
          <p:nvPr/>
        </p:nvSpPr>
        <p:spPr>
          <a:xfrm>
            <a:off x="5814750" y="131338"/>
            <a:ext cx="2678400" cy="289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latin typeface="Times New Roman"/>
              <a:ea typeface="Times New Roman"/>
              <a:cs typeface="Times New Roman"/>
              <a:sym typeface="Times New Roman"/>
            </a:endParaRPr>
          </a:p>
        </p:txBody>
      </p:sp>
      <p:sp>
        <p:nvSpPr>
          <p:cNvPr id="257" name="Google Shape;257;p17"/>
          <p:cNvSpPr txBox="1"/>
          <p:nvPr/>
        </p:nvSpPr>
        <p:spPr>
          <a:xfrm flipH="1">
            <a:off x="659112" y="4748138"/>
            <a:ext cx="2678400" cy="289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18"/>
          <p:cNvSpPr txBox="1"/>
          <p:nvPr>
            <p:ph type="title"/>
          </p:nvPr>
        </p:nvSpPr>
        <p:spPr>
          <a:xfrm>
            <a:off x="2637152" y="460665"/>
            <a:ext cx="3629932" cy="1080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500"/>
              <a:buNone/>
            </a:pPr>
            <a:r>
              <a:rPr lang="en-US"/>
              <a:t>Data Exploration</a:t>
            </a:r>
            <a:endParaRPr/>
          </a:p>
        </p:txBody>
      </p:sp>
      <p:grpSp>
        <p:nvGrpSpPr>
          <p:cNvPr id="263" name="Google Shape;263;p18"/>
          <p:cNvGrpSpPr/>
          <p:nvPr/>
        </p:nvGrpSpPr>
        <p:grpSpPr>
          <a:xfrm>
            <a:off x="4887442" y="162470"/>
            <a:ext cx="764096" cy="175985"/>
            <a:chOff x="4917734" y="191707"/>
            <a:chExt cx="764096" cy="175985"/>
          </a:xfrm>
        </p:grpSpPr>
        <p:grpSp>
          <p:nvGrpSpPr>
            <p:cNvPr id="264" name="Google Shape;264;p18"/>
            <p:cNvGrpSpPr/>
            <p:nvPr/>
          </p:nvGrpSpPr>
          <p:grpSpPr>
            <a:xfrm>
              <a:off x="4917734" y="191707"/>
              <a:ext cx="175994" cy="175985"/>
              <a:chOff x="266768" y="1721375"/>
              <a:chExt cx="397907" cy="397887"/>
            </a:xfrm>
          </p:grpSpPr>
          <p:sp>
            <p:nvSpPr>
              <p:cNvPr id="265" name="Google Shape;265;p18"/>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 name="Google Shape;266;p18"/>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67" name="Google Shape;267;p18"/>
            <p:cNvGrpSpPr/>
            <p:nvPr/>
          </p:nvGrpSpPr>
          <p:grpSpPr>
            <a:xfrm>
              <a:off x="5211543" y="191707"/>
              <a:ext cx="175976" cy="175985"/>
              <a:chOff x="864491" y="1723250"/>
              <a:chExt cx="397866" cy="397887"/>
            </a:xfrm>
          </p:grpSpPr>
          <p:sp>
            <p:nvSpPr>
              <p:cNvPr id="268" name="Google Shape;268;p18"/>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 name="Google Shape;269;p18"/>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 name="Google Shape;270;p18"/>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71" name="Google Shape;271;p18"/>
            <p:cNvSpPr/>
            <p:nvPr/>
          </p:nvSpPr>
          <p:spPr>
            <a:xfrm>
              <a:off x="5505334" y="207724"/>
              <a:ext cx="176496" cy="143951"/>
            </a:xfrm>
            <a:custGeom>
              <a:rect b="b" l="l" r="r" t="t"/>
              <a:pathLst>
                <a:path extrusionOk="0" h="15596" w="19122">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descr="Chart, histogram&#10;&#10;Description automatically generated" id="272" name="Google Shape;272;p18"/>
          <p:cNvPicPr preferRelativeResize="0"/>
          <p:nvPr/>
        </p:nvPicPr>
        <p:blipFill rotWithShape="1">
          <a:blip r:embed="rId3">
            <a:alphaModFix/>
          </a:blip>
          <a:srcRect b="0" l="0" r="0" t="0"/>
          <a:stretch/>
        </p:blipFill>
        <p:spPr>
          <a:xfrm>
            <a:off x="328743" y="1454317"/>
            <a:ext cx="4146181" cy="2902327"/>
          </a:xfrm>
          <a:prstGeom prst="rect">
            <a:avLst/>
          </a:prstGeom>
          <a:noFill/>
          <a:ln>
            <a:noFill/>
          </a:ln>
        </p:spPr>
      </p:pic>
      <p:sp>
        <p:nvSpPr>
          <p:cNvPr id="273" name="Google Shape;273;p18"/>
          <p:cNvSpPr/>
          <p:nvPr/>
        </p:nvSpPr>
        <p:spPr>
          <a:xfrm>
            <a:off x="231668" y="1338943"/>
            <a:ext cx="4340332" cy="3115491"/>
          </a:xfrm>
          <a:prstGeom prst="roundRect">
            <a:avLst>
              <a:gd fmla="val 0"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 name="Google Shape;274;p18"/>
          <p:cNvSpPr txBox="1"/>
          <p:nvPr/>
        </p:nvSpPr>
        <p:spPr>
          <a:xfrm>
            <a:off x="4754880" y="1280160"/>
            <a:ext cx="3973008" cy="3577390"/>
          </a:xfrm>
          <a:prstGeom prst="rect">
            <a:avLst/>
          </a:prstGeom>
          <a:blipFill rotWithShape="1">
            <a:blip r:embed="rId4">
              <a:alphaModFix/>
            </a:blip>
            <a:stretch>
              <a:fillRect b="-339" l="0" r="-612"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latin typeface="Arial"/>
                <a:ea typeface="Arial"/>
                <a:cs typeface="Arial"/>
                <a:sym typeface="Arial"/>
              </a:rPr>
              <a:t> </a:t>
            </a:r>
            <a:endParaRPr/>
          </a:p>
        </p:txBody>
      </p:sp>
      <p:sp>
        <p:nvSpPr>
          <p:cNvPr id="275" name="Google Shape;275;p18"/>
          <p:cNvSpPr txBox="1"/>
          <p:nvPr/>
        </p:nvSpPr>
        <p:spPr>
          <a:xfrm>
            <a:off x="5814750" y="131338"/>
            <a:ext cx="2678400" cy="289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latin typeface="Times New Roman"/>
              <a:ea typeface="Times New Roman"/>
              <a:cs typeface="Times New Roman"/>
              <a:sym typeface="Times New Roman"/>
            </a:endParaRPr>
          </a:p>
        </p:txBody>
      </p:sp>
      <p:sp>
        <p:nvSpPr>
          <p:cNvPr id="276" name="Google Shape;276;p18"/>
          <p:cNvSpPr txBox="1"/>
          <p:nvPr/>
        </p:nvSpPr>
        <p:spPr>
          <a:xfrm flipH="1">
            <a:off x="659112" y="4748138"/>
            <a:ext cx="2678400" cy="289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19"/>
          <p:cNvSpPr txBox="1"/>
          <p:nvPr>
            <p:ph type="title"/>
          </p:nvPr>
        </p:nvSpPr>
        <p:spPr>
          <a:xfrm>
            <a:off x="2637152" y="460665"/>
            <a:ext cx="3629932" cy="1080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500"/>
              <a:buNone/>
            </a:pPr>
            <a:r>
              <a:rPr lang="en-US"/>
              <a:t>Data Exploration</a:t>
            </a:r>
            <a:endParaRPr/>
          </a:p>
        </p:txBody>
      </p:sp>
      <p:grpSp>
        <p:nvGrpSpPr>
          <p:cNvPr id="282" name="Google Shape;282;p19"/>
          <p:cNvGrpSpPr/>
          <p:nvPr/>
        </p:nvGrpSpPr>
        <p:grpSpPr>
          <a:xfrm>
            <a:off x="4887442" y="162470"/>
            <a:ext cx="764096" cy="175985"/>
            <a:chOff x="4917734" y="191707"/>
            <a:chExt cx="764096" cy="175985"/>
          </a:xfrm>
        </p:grpSpPr>
        <p:grpSp>
          <p:nvGrpSpPr>
            <p:cNvPr id="283" name="Google Shape;283;p19"/>
            <p:cNvGrpSpPr/>
            <p:nvPr/>
          </p:nvGrpSpPr>
          <p:grpSpPr>
            <a:xfrm>
              <a:off x="4917734" y="191707"/>
              <a:ext cx="175994" cy="175985"/>
              <a:chOff x="266768" y="1721375"/>
              <a:chExt cx="397907" cy="397887"/>
            </a:xfrm>
          </p:grpSpPr>
          <p:sp>
            <p:nvSpPr>
              <p:cNvPr id="284" name="Google Shape;284;p19"/>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 name="Google Shape;285;p19"/>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86" name="Google Shape;286;p19"/>
            <p:cNvGrpSpPr/>
            <p:nvPr/>
          </p:nvGrpSpPr>
          <p:grpSpPr>
            <a:xfrm>
              <a:off x="5211543" y="191707"/>
              <a:ext cx="175976" cy="175985"/>
              <a:chOff x="864491" y="1723250"/>
              <a:chExt cx="397866" cy="397887"/>
            </a:xfrm>
          </p:grpSpPr>
          <p:sp>
            <p:nvSpPr>
              <p:cNvPr id="287" name="Google Shape;287;p19"/>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 name="Google Shape;288;p19"/>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 name="Google Shape;289;p19"/>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90" name="Google Shape;290;p19"/>
            <p:cNvSpPr/>
            <p:nvPr/>
          </p:nvSpPr>
          <p:spPr>
            <a:xfrm>
              <a:off x="5505334" y="207724"/>
              <a:ext cx="176496" cy="143951"/>
            </a:xfrm>
            <a:custGeom>
              <a:rect b="b" l="l" r="r" t="t"/>
              <a:pathLst>
                <a:path extrusionOk="0" h="15596" w="19122">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91" name="Google Shape;291;p19"/>
          <p:cNvSpPr/>
          <p:nvPr/>
        </p:nvSpPr>
        <p:spPr>
          <a:xfrm>
            <a:off x="195944" y="1205312"/>
            <a:ext cx="4526280" cy="3239589"/>
          </a:xfrm>
          <a:prstGeom prst="roundRect">
            <a:avLst>
              <a:gd fmla="val 0"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Chart&#10;&#10;Description automatically generated" id="292" name="Google Shape;292;p19"/>
          <p:cNvPicPr preferRelativeResize="0"/>
          <p:nvPr/>
        </p:nvPicPr>
        <p:blipFill rotWithShape="1">
          <a:blip r:embed="rId3">
            <a:alphaModFix/>
          </a:blip>
          <a:srcRect b="0" l="0" r="0" t="0"/>
          <a:stretch/>
        </p:blipFill>
        <p:spPr>
          <a:xfrm>
            <a:off x="343236" y="1277776"/>
            <a:ext cx="4286801" cy="3062001"/>
          </a:xfrm>
          <a:prstGeom prst="rect">
            <a:avLst/>
          </a:prstGeom>
          <a:noFill/>
          <a:ln>
            <a:noFill/>
          </a:ln>
        </p:spPr>
      </p:pic>
      <p:sp>
        <p:nvSpPr>
          <p:cNvPr id="293" name="Google Shape;293;p19"/>
          <p:cNvSpPr txBox="1"/>
          <p:nvPr/>
        </p:nvSpPr>
        <p:spPr>
          <a:xfrm>
            <a:off x="4862237" y="2808777"/>
            <a:ext cx="4202330" cy="1384995"/>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None/>
            </a:pPr>
            <a:r>
              <a:rPr b="0" i="0" lang="en-US" sz="1200" u="none" cap="none" strike="noStrike">
                <a:solidFill>
                  <a:srgbClr val="000000"/>
                </a:solidFill>
                <a:latin typeface="Times New Roman"/>
                <a:ea typeface="Times New Roman"/>
                <a:cs typeface="Times New Roman"/>
                <a:sym typeface="Times New Roman"/>
              </a:rPr>
              <a:t>As we can see, the correlation matrix shows us that there is little to no correlation between Tool Lifespan and Temperature Difference, at only 10% correlation.</a:t>
            </a:r>
            <a:endParaRPr/>
          </a:p>
          <a:p>
            <a:pPr indent="0" lvl="0" marL="0" marR="0" rtl="0" algn="just">
              <a:lnSpc>
                <a:spcPct val="100000"/>
              </a:lnSpc>
              <a:spcBef>
                <a:spcPts val="0"/>
              </a:spcBef>
              <a:spcAft>
                <a:spcPts val="0"/>
              </a:spcAft>
              <a:buNone/>
            </a:pPr>
            <a:r>
              <a:t/>
            </a:r>
            <a:endParaRPr b="0" i="0" sz="1200" u="none" cap="none" strike="noStrike">
              <a:solidFill>
                <a:srgbClr val="000000"/>
              </a:solidFill>
              <a:latin typeface="Times New Roman"/>
              <a:ea typeface="Times New Roman"/>
              <a:cs typeface="Times New Roman"/>
              <a:sym typeface="Times New Roman"/>
            </a:endParaRPr>
          </a:p>
          <a:p>
            <a:pPr indent="0" lvl="0" marL="0" marR="0" rtl="0" algn="just">
              <a:lnSpc>
                <a:spcPct val="100000"/>
              </a:lnSpc>
              <a:spcBef>
                <a:spcPts val="0"/>
              </a:spcBef>
              <a:spcAft>
                <a:spcPts val="0"/>
              </a:spcAft>
              <a:buNone/>
            </a:pPr>
            <a:r>
              <a:rPr b="0" i="0" lang="en-US" sz="1200" u="none" cap="none" strike="noStrike">
                <a:solidFill>
                  <a:srgbClr val="000000"/>
                </a:solidFill>
                <a:latin typeface="Times New Roman"/>
                <a:ea typeface="Times New Roman"/>
                <a:cs typeface="Times New Roman"/>
                <a:sym typeface="Times New Roman"/>
              </a:rPr>
              <a:t>However, since the correlation is only 10%, we can safely assume that these 2 values are not correlated to a strong extent that might influence the overall machine status</a:t>
            </a:r>
            <a:endParaRPr/>
          </a:p>
        </p:txBody>
      </p:sp>
      <p:pic>
        <p:nvPicPr>
          <p:cNvPr id="294" name="Google Shape;294;p19"/>
          <p:cNvPicPr preferRelativeResize="0"/>
          <p:nvPr/>
        </p:nvPicPr>
        <p:blipFill rotWithShape="1">
          <a:blip r:embed="rId4">
            <a:alphaModFix/>
          </a:blip>
          <a:srcRect b="0" l="0" r="0" t="0"/>
          <a:stretch/>
        </p:blipFill>
        <p:spPr>
          <a:xfrm>
            <a:off x="4887442" y="1663175"/>
            <a:ext cx="4145058" cy="806142"/>
          </a:xfrm>
          <a:prstGeom prst="rect">
            <a:avLst/>
          </a:prstGeom>
          <a:noFill/>
          <a:ln>
            <a:noFill/>
          </a:ln>
        </p:spPr>
      </p:pic>
      <p:sp>
        <p:nvSpPr>
          <p:cNvPr id="295" name="Google Shape;295;p19"/>
          <p:cNvSpPr txBox="1"/>
          <p:nvPr/>
        </p:nvSpPr>
        <p:spPr>
          <a:xfrm>
            <a:off x="5814750" y="131338"/>
            <a:ext cx="2678400" cy="289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latin typeface="Times New Roman"/>
              <a:ea typeface="Times New Roman"/>
              <a:cs typeface="Times New Roman"/>
              <a:sym typeface="Times New Roman"/>
            </a:endParaRPr>
          </a:p>
        </p:txBody>
      </p:sp>
      <p:sp>
        <p:nvSpPr>
          <p:cNvPr id="296" name="Google Shape;296;p19"/>
          <p:cNvSpPr txBox="1"/>
          <p:nvPr/>
        </p:nvSpPr>
        <p:spPr>
          <a:xfrm flipH="1">
            <a:off x="659112" y="4748138"/>
            <a:ext cx="2678400" cy="289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Korean Minimalist Style Pitch Deck by Slidesgo">
  <a:themeElements>
    <a:clrScheme name="Simple Light">
      <a:dk1>
        <a:srgbClr val="212739"/>
      </a:dk1>
      <a:lt1>
        <a:srgbClr val="ECEBF8"/>
      </a:lt1>
      <a:dk2>
        <a:srgbClr val="FFFFFF"/>
      </a:dk2>
      <a:lt2>
        <a:srgbClr val="FFFFFF"/>
      </a:lt2>
      <a:accent1>
        <a:srgbClr val="B9B3FF"/>
      </a:accent1>
      <a:accent2>
        <a:srgbClr val="FFFFFF"/>
      </a:accent2>
      <a:accent3>
        <a:srgbClr val="FFFFFF"/>
      </a:accent3>
      <a:accent4>
        <a:srgbClr val="FFFFFF"/>
      </a:accent4>
      <a:accent5>
        <a:srgbClr val="FFFFFF"/>
      </a:accent5>
      <a:accent6>
        <a:srgbClr val="FFFFFF"/>
      </a:accent6>
      <a:hlink>
        <a:srgbClr val="21273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